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70" r:id="rId2"/>
    <p:sldId id="268" r:id="rId3"/>
    <p:sldId id="293" r:id="rId4"/>
    <p:sldId id="283" r:id="rId5"/>
    <p:sldId id="286" r:id="rId6"/>
    <p:sldId id="296" r:id="rId7"/>
    <p:sldId id="284" r:id="rId8"/>
    <p:sldId id="287" r:id="rId9"/>
    <p:sldId id="288" r:id="rId10"/>
    <p:sldId id="289" r:id="rId11"/>
    <p:sldId id="291" r:id="rId12"/>
    <p:sldId id="290" r:id="rId13"/>
    <p:sldId id="292" r:id="rId14"/>
    <p:sldId id="294" r:id="rId15"/>
    <p:sldId id="29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2D47"/>
    <a:srgbClr val="EC6B48"/>
    <a:srgbClr val="355B79"/>
    <a:srgbClr val="292728"/>
    <a:srgbClr val="3D2E2B"/>
    <a:srgbClr val="269AF2"/>
    <a:srgbClr val="FBFBFB"/>
    <a:srgbClr val="B4A6A3"/>
    <a:srgbClr val="CCB1A8"/>
    <a:srgbClr val="B795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4504" autoAdjust="0"/>
  </p:normalViewPr>
  <p:slideViewPr>
    <p:cSldViewPr snapToGrid="0" snapToObjects="1">
      <p:cViewPr varScale="1">
        <p:scale>
          <a:sx n="78" d="100"/>
          <a:sy n="78" d="100"/>
        </p:scale>
        <p:origin x="811" y="7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rik Ramm-Schmidt" userId="72289854c51de78e" providerId="LiveId" clId="{FF8AC50C-8DB7-47F0-B0E7-FEA521D6D35A}"/>
    <pc:docChg chg="undo custSel addSld delSld modSld sldOrd modMainMaster">
      <pc:chgData name="Henrik Ramm-Schmidt" userId="72289854c51de78e" providerId="LiveId" clId="{FF8AC50C-8DB7-47F0-B0E7-FEA521D6D35A}" dt="2018-03-06T14:46:52.700" v="1805" actId="6549"/>
      <pc:docMkLst>
        <pc:docMk/>
      </pc:docMkLst>
      <pc:sldChg chg="addSp delSp modSp ord delAnim">
        <pc:chgData name="Henrik Ramm-Schmidt" userId="72289854c51de78e" providerId="LiveId" clId="{FF8AC50C-8DB7-47F0-B0E7-FEA521D6D35A}" dt="2018-03-06T10:53:40.564" v="573" actId="1076"/>
        <pc:sldMkLst>
          <pc:docMk/>
          <pc:sldMk cId="2630209655" sldId="268"/>
        </pc:sldMkLst>
        <pc:spChg chg="del mod">
          <ac:chgData name="Henrik Ramm-Schmidt" userId="72289854c51de78e" providerId="LiveId" clId="{FF8AC50C-8DB7-47F0-B0E7-FEA521D6D35A}" dt="2018-03-06T10:39:46.685" v="104" actId="478"/>
          <ac:spMkLst>
            <pc:docMk/>
            <pc:sldMk cId="2630209655" sldId="268"/>
            <ac:spMk id="2" creationId="{235F654B-62B6-4D26-A512-1D6023CB5231}"/>
          </ac:spMkLst>
        </pc:spChg>
        <pc:spChg chg="del mod">
          <ac:chgData name="Henrik Ramm-Schmidt" userId="72289854c51de78e" providerId="LiveId" clId="{FF8AC50C-8DB7-47F0-B0E7-FEA521D6D35A}" dt="2018-03-06T10:39:43.875" v="102" actId="478"/>
          <ac:spMkLst>
            <pc:docMk/>
            <pc:sldMk cId="2630209655" sldId="268"/>
            <ac:spMk id="3" creationId="{CF087FFF-F89C-4538-9F2C-72D0AE30BB98}"/>
          </ac:spMkLst>
        </pc:spChg>
        <pc:spChg chg="add del mod">
          <ac:chgData name="Henrik Ramm-Schmidt" userId="72289854c51de78e" providerId="LiveId" clId="{FF8AC50C-8DB7-47F0-B0E7-FEA521D6D35A}" dt="2018-03-06T10:39:29.302" v="97" actId="1076"/>
          <ac:spMkLst>
            <pc:docMk/>
            <pc:sldMk cId="2630209655" sldId="268"/>
            <ac:spMk id="4" creationId="{C452414D-77B1-4737-9696-3EA48BDF8D76}"/>
          </ac:spMkLst>
        </pc:spChg>
        <pc:spChg chg="add del mod">
          <ac:chgData name="Henrik Ramm-Schmidt" userId="72289854c51de78e" providerId="LiveId" clId="{FF8AC50C-8DB7-47F0-B0E7-FEA521D6D35A}" dt="2018-03-06T10:39:29.302" v="97" actId="1076"/>
          <ac:spMkLst>
            <pc:docMk/>
            <pc:sldMk cId="2630209655" sldId="268"/>
            <ac:spMk id="5" creationId="{E140D369-DD6B-4D80-A8CE-B8BC5AEAB800}"/>
          </ac:spMkLst>
        </pc:spChg>
        <pc:spChg chg="add del mod">
          <ac:chgData name="Henrik Ramm-Schmidt" userId="72289854c51de78e" providerId="LiveId" clId="{FF8AC50C-8DB7-47F0-B0E7-FEA521D6D35A}" dt="2018-03-06T10:39:39.701" v="99" actId="1076"/>
          <ac:spMkLst>
            <pc:docMk/>
            <pc:sldMk cId="2630209655" sldId="268"/>
            <ac:spMk id="6" creationId="{29F03486-73D9-4B7B-8C87-0A9180C560A0}"/>
          </ac:spMkLst>
        </pc:spChg>
        <pc:spChg chg="add del mod">
          <ac:chgData name="Henrik Ramm-Schmidt" userId="72289854c51de78e" providerId="LiveId" clId="{FF8AC50C-8DB7-47F0-B0E7-FEA521D6D35A}" dt="2018-03-06T10:39:39.701" v="99" actId="1076"/>
          <ac:spMkLst>
            <pc:docMk/>
            <pc:sldMk cId="2630209655" sldId="268"/>
            <ac:spMk id="7" creationId="{8BA1F563-4D39-4CD3-B0D9-CA5263CA0554}"/>
          </ac:spMkLst>
        </pc:spChg>
        <pc:spChg chg="add mod">
          <ac:chgData name="Henrik Ramm-Schmidt" userId="72289854c51de78e" providerId="LiveId" clId="{FF8AC50C-8DB7-47F0-B0E7-FEA521D6D35A}" dt="2018-03-06T10:53:34.348" v="572" actId="20577"/>
          <ac:spMkLst>
            <pc:docMk/>
            <pc:sldMk cId="2630209655" sldId="268"/>
            <ac:spMk id="8" creationId="{1D8DBB1F-11C2-4C59-B470-F890413239B6}"/>
          </ac:spMkLst>
        </pc:spChg>
        <pc:spChg chg="add del mod">
          <ac:chgData name="Henrik Ramm-Schmidt" userId="72289854c51de78e" providerId="LiveId" clId="{FF8AC50C-8DB7-47F0-B0E7-FEA521D6D35A}" dt="2018-03-06T10:41:37.653" v="147" actId="1076"/>
          <ac:spMkLst>
            <pc:docMk/>
            <pc:sldMk cId="2630209655" sldId="268"/>
            <ac:spMk id="9" creationId="{DBDCFF8B-ED15-471F-8AF8-F6BA35DCDBF0}"/>
          </ac:spMkLst>
        </pc:spChg>
        <pc:spChg chg="add mod">
          <ac:chgData name="Henrik Ramm-Schmidt" userId="72289854c51de78e" providerId="LiveId" clId="{FF8AC50C-8DB7-47F0-B0E7-FEA521D6D35A}" dt="2018-03-06T10:46:21.939" v="191" actId="20577"/>
          <ac:spMkLst>
            <pc:docMk/>
            <pc:sldMk cId="2630209655" sldId="268"/>
            <ac:spMk id="10" creationId="{5DC0BB37-9C5D-4690-B9D1-E69989E5E804}"/>
          </ac:spMkLst>
        </pc:spChg>
        <pc:spChg chg="add mod">
          <ac:chgData name="Henrik Ramm-Schmidt" userId="72289854c51de78e" providerId="LiveId" clId="{FF8AC50C-8DB7-47F0-B0E7-FEA521D6D35A}" dt="2018-03-06T10:47:05.732" v="226" actId="20577"/>
          <ac:spMkLst>
            <pc:docMk/>
            <pc:sldMk cId="2630209655" sldId="268"/>
            <ac:spMk id="11" creationId="{68AC781D-45C2-4ACE-85D1-3D0B8F4B5DF9}"/>
          </ac:spMkLst>
        </pc:spChg>
        <pc:picChg chg="add mod">
          <ac:chgData name="Henrik Ramm-Schmidt" userId="72289854c51de78e" providerId="LiveId" clId="{FF8AC50C-8DB7-47F0-B0E7-FEA521D6D35A}" dt="2018-03-06T10:45:21.387" v="170" actId="14100"/>
          <ac:picMkLst>
            <pc:docMk/>
            <pc:sldMk cId="2630209655" sldId="268"/>
            <ac:picMk id="12" creationId="{754C4912-4A3E-4E54-82FE-5BE059134A66}"/>
          </ac:picMkLst>
        </pc:picChg>
        <pc:picChg chg="add mod">
          <ac:chgData name="Henrik Ramm-Schmidt" userId="72289854c51de78e" providerId="LiveId" clId="{FF8AC50C-8DB7-47F0-B0E7-FEA521D6D35A}" dt="2018-03-06T10:53:40.564" v="573" actId="1076"/>
          <ac:picMkLst>
            <pc:docMk/>
            <pc:sldMk cId="2630209655" sldId="268"/>
            <ac:picMk id="13" creationId="{78DB991D-A858-437B-8ACB-F4E318C0170B}"/>
          </ac:picMkLst>
        </pc:picChg>
        <pc:picChg chg="add del mod">
          <ac:chgData name="Henrik Ramm-Schmidt" userId="72289854c51de78e" providerId="LiveId" clId="{FF8AC50C-8DB7-47F0-B0E7-FEA521D6D35A}" dt="2018-03-06T10:45:16.912" v="167" actId="478"/>
          <ac:picMkLst>
            <pc:docMk/>
            <pc:sldMk cId="2630209655" sldId="268"/>
            <ac:picMk id="2050" creationId="{92D88D54-D3BF-4CC5-847D-304DA5D71D3D}"/>
          </ac:picMkLst>
        </pc:picChg>
      </pc:sldChg>
      <pc:sldChg chg="addSp delSp modSp add mod ord setBg">
        <pc:chgData name="Henrik Ramm-Schmidt" userId="72289854c51de78e" providerId="LiveId" clId="{FF8AC50C-8DB7-47F0-B0E7-FEA521D6D35A}" dt="2018-03-06T10:41:27.702" v="146" actId="6549"/>
        <pc:sldMkLst>
          <pc:docMk/>
          <pc:sldMk cId="1115429237" sldId="270"/>
        </pc:sldMkLst>
        <pc:spChg chg="del">
          <ac:chgData name="Henrik Ramm-Schmidt" userId="72289854c51de78e" providerId="LiveId" clId="{FF8AC50C-8DB7-47F0-B0E7-FEA521D6D35A}" dt="2018-03-06T10:36:37.947" v="3" actId="6549"/>
          <ac:spMkLst>
            <pc:docMk/>
            <pc:sldMk cId="1115429237" sldId="270"/>
            <ac:spMk id="2" creationId="{6FC058E1-98DA-49FD-866B-A8B94E9C08F0}"/>
          </ac:spMkLst>
        </pc:spChg>
        <pc:spChg chg="del">
          <ac:chgData name="Henrik Ramm-Schmidt" userId="72289854c51de78e" providerId="LiveId" clId="{FF8AC50C-8DB7-47F0-B0E7-FEA521D6D35A}" dt="2018-03-06T10:36:37.947" v="3" actId="6549"/>
          <ac:spMkLst>
            <pc:docMk/>
            <pc:sldMk cId="1115429237" sldId="270"/>
            <ac:spMk id="3" creationId="{269EE3AC-55B6-417E-9334-E2D5509468D0}"/>
          </ac:spMkLst>
        </pc:spChg>
        <pc:spChg chg="add del mod">
          <ac:chgData name="Henrik Ramm-Schmidt" userId="72289854c51de78e" providerId="LiveId" clId="{FF8AC50C-8DB7-47F0-B0E7-FEA521D6D35A}" dt="2018-03-06T10:38:33.206" v="89" actId="478"/>
          <ac:spMkLst>
            <pc:docMk/>
            <pc:sldMk cId="1115429237" sldId="270"/>
            <ac:spMk id="7" creationId="{DF85C431-F100-4708-9C2F-62065B80A60A}"/>
          </ac:spMkLst>
        </pc:spChg>
        <pc:spChg chg="add mod">
          <ac:chgData name="Henrik Ramm-Schmidt" userId="72289854c51de78e" providerId="LiveId" clId="{FF8AC50C-8DB7-47F0-B0E7-FEA521D6D35A}" dt="2018-03-06T10:41:27.702" v="146" actId="6549"/>
          <ac:spMkLst>
            <pc:docMk/>
            <pc:sldMk cId="1115429237" sldId="270"/>
            <ac:spMk id="8" creationId="{C83E1223-D9C4-4079-BA89-5484E1DA6300}"/>
          </ac:spMkLst>
        </pc:spChg>
        <pc:picChg chg="add mod">
          <ac:chgData name="Henrik Ramm-Schmidt" userId="72289854c51de78e" providerId="LiveId" clId="{FF8AC50C-8DB7-47F0-B0E7-FEA521D6D35A}" dt="2018-03-06T10:37:07.344" v="7" actId="26606"/>
          <ac:picMkLst>
            <pc:docMk/>
            <pc:sldMk cId="1115429237" sldId="270"/>
            <ac:picMk id="5" creationId="{5D8C9EF7-4657-461D-B83F-24B6E4DD90E3}"/>
          </ac:picMkLst>
        </pc:picChg>
        <pc:picChg chg="add mod">
          <ac:chgData name="Henrik Ramm-Schmidt" userId="72289854c51de78e" providerId="LiveId" clId="{FF8AC50C-8DB7-47F0-B0E7-FEA521D6D35A}" dt="2018-03-06T10:38:56.149" v="92" actId="1076"/>
          <ac:picMkLst>
            <pc:docMk/>
            <pc:sldMk cId="1115429237" sldId="270"/>
            <ac:picMk id="9" creationId="{78E9716D-C809-4933-9962-D1ABCC4FF672}"/>
          </ac:picMkLst>
        </pc:picChg>
        <pc:picChg chg="add mod">
          <ac:chgData name="Henrik Ramm-Schmidt" userId="72289854c51de78e" providerId="LiveId" clId="{FF8AC50C-8DB7-47F0-B0E7-FEA521D6D35A}" dt="2018-03-06T10:37:40.274" v="9" actId="1076"/>
          <ac:picMkLst>
            <pc:docMk/>
            <pc:sldMk cId="1115429237" sldId="270"/>
            <ac:picMk id="1026" creationId="{C2CCF757-E8AB-49F6-AEFB-97BAC0950FE1}"/>
          </ac:picMkLst>
        </pc:picChg>
      </pc:sldChg>
      <pc:sldMasterChg chg="modSp">
        <pc:chgData name="Henrik Ramm-Schmidt" userId="72289854c51de78e" providerId="LiveId" clId="{FF8AC50C-8DB7-47F0-B0E7-FEA521D6D35A}" dt="2018-03-06T10:40:21.151" v="143" actId="2711"/>
        <pc:sldMasterMkLst>
          <pc:docMk/>
          <pc:sldMasterMk cId="68230982" sldId="2147483648"/>
        </pc:sldMasterMkLst>
        <pc:spChg chg="mod">
          <ac:chgData name="Henrik Ramm-Schmidt" userId="72289854c51de78e" providerId="LiveId" clId="{FF8AC50C-8DB7-47F0-B0E7-FEA521D6D35A}" dt="2018-03-06T10:40:21.151" v="143" actId="2711"/>
          <ac:spMkLst>
            <pc:docMk/>
            <pc:sldMasterMk cId="68230982" sldId="2147483648"/>
            <ac:spMk id="2" creationId="{00000000-0000-0000-0000-000000000000}"/>
          </ac:spMkLst>
        </pc:spChg>
        <pc:spChg chg="mod">
          <ac:chgData name="Henrik Ramm-Schmidt" userId="72289854c51de78e" providerId="LiveId" clId="{FF8AC50C-8DB7-47F0-B0E7-FEA521D6D35A}" dt="2018-03-06T10:40:21.151" v="143" actId="2711"/>
          <ac:spMkLst>
            <pc:docMk/>
            <pc:sldMasterMk cId="68230982" sldId="2147483648"/>
            <ac:spMk id="3" creationId="{00000000-0000-0000-0000-000000000000}"/>
          </ac:spMkLst>
        </pc:spChg>
      </pc:sldMasterChg>
    </pc:docChg>
  </pc:docChgLst>
  <pc:docChgLst>
    <pc:chgData name="Henrik Ramm-Schmidt" userId="72289854c51de78e" providerId="LiveId" clId="{DC1A904F-0C30-4CAF-9D58-F2445CFA00B5}"/>
    <pc:docChg chg="undo custSel addSld delSld modSld sldOrd">
      <pc:chgData name="Henrik Ramm-Schmidt" userId="72289854c51de78e" providerId="LiveId" clId="{DC1A904F-0C30-4CAF-9D58-F2445CFA00B5}" dt="2018-03-08T05:58:46.124" v="5149" actId="14100"/>
      <pc:docMkLst>
        <pc:docMk/>
      </pc:docMkLst>
      <pc:sldChg chg="addSp delSp modSp mod setBg setClrOvrMap">
        <pc:chgData name="Henrik Ramm-Schmidt" userId="72289854c51de78e" providerId="LiveId" clId="{DC1A904F-0C30-4CAF-9D58-F2445CFA00B5}" dt="2018-03-07T20:14:12.339" v="820" actId="1076"/>
        <pc:sldMkLst>
          <pc:docMk/>
          <pc:sldMk cId="2630209655" sldId="268"/>
        </pc:sldMkLst>
        <pc:spChg chg="add del mod">
          <ac:chgData name="Henrik Ramm-Schmidt" userId="72289854c51de78e" providerId="LiveId" clId="{DC1A904F-0C30-4CAF-9D58-F2445CFA00B5}" dt="2018-03-07T20:00:40.704" v="156" actId="1076"/>
          <ac:spMkLst>
            <pc:docMk/>
            <pc:sldMk cId="2630209655" sldId="268"/>
            <ac:spMk id="2" creationId="{9C0FB062-C344-4778-AD81-FC60163D10E1}"/>
          </ac:spMkLst>
        </pc:spChg>
        <pc:spChg chg="add del mod">
          <ac:chgData name="Henrik Ramm-Schmidt" userId="72289854c51de78e" providerId="LiveId" clId="{DC1A904F-0C30-4CAF-9D58-F2445CFA00B5}" dt="2018-03-07T20:00:40.704" v="156" actId="1076"/>
          <ac:spMkLst>
            <pc:docMk/>
            <pc:sldMk cId="2630209655" sldId="268"/>
            <ac:spMk id="3" creationId="{FA48FC95-1E78-4EE6-8B2C-B9B701862253}"/>
          </ac:spMkLst>
        </pc:spChg>
        <pc:spChg chg="add del mod">
          <ac:chgData name="Henrik Ramm-Schmidt" userId="72289854c51de78e" providerId="LiveId" clId="{DC1A904F-0C30-4CAF-9D58-F2445CFA00B5}" dt="2018-03-07T20:00:40.704" v="156" actId="1076"/>
          <ac:spMkLst>
            <pc:docMk/>
            <pc:sldMk cId="2630209655" sldId="268"/>
            <ac:spMk id="4" creationId="{796DE93A-A8F3-4466-BF11-806E5D3D4F97}"/>
          </ac:spMkLst>
        </pc:spChg>
        <pc:spChg chg="add mod">
          <ac:chgData name="Henrik Ramm-Schmidt" userId="72289854c51de78e" providerId="LiveId" clId="{DC1A904F-0C30-4CAF-9D58-F2445CFA00B5}" dt="2018-03-07T20:14:12.339" v="820" actId="1076"/>
          <ac:spMkLst>
            <pc:docMk/>
            <pc:sldMk cId="2630209655" sldId="268"/>
            <ac:spMk id="6" creationId="{E69C4BA4-64B2-42B5-9289-FBB3598B5F48}"/>
          </ac:spMkLst>
        </pc:spChg>
        <pc:spChg chg="mod">
          <ac:chgData name="Henrik Ramm-Schmidt" userId="72289854c51de78e" providerId="LiveId" clId="{DC1A904F-0C30-4CAF-9D58-F2445CFA00B5}" dt="2018-03-07T20:03:26.156" v="202" actId="26606"/>
          <ac:spMkLst>
            <pc:docMk/>
            <pc:sldMk cId="2630209655" sldId="268"/>
            <ac:spMk id="8" creationId="{1D8DBB1F-11C2-4C59-B470-F890413239B6}"/>
          </ac:spMkLst>
        </pc:spChg>
        <pc:spChg chg="mod">
          <ac:chgData name="Henrik Ramm-Schmidt" userId="72289854c51de78e" providerId="LiveId" clId="{DC1A904F-0C30-4CAF-9D58-F2445CFA00B5}" dt="2018-03-07T20:04:16.303" v="212" actId="1076"/>
          <ac:spMkLst>
            <pc:docMk/>
            <pc:sldMk cId="2630209655" sldId="268"/>
            <ac:spMk id="10" creationId="{5DC0BB37-9C5D-4690-B9D1-E69989E5E804}"/>
          </ac:spMkLst>
        </pc:spChg>
        <pc:spChg chg="del mod">
          <ac:chgData name="Henrik Ramm-Schmidt" userId="72289854c51de78e" providerId="LiveId" clId="{DC1A904F-0C30-4CAF-9D58-F2445CFA00B5}" dt="2018-03-07T20:03:15.194" v="200" actId="1076"/>
          <ac:spMkLst>
            <pc:docMk/>
            <pc:sldMk cId="2630209655" sldId="268"/>
            <ac:spMk id="11" creationId="{68AC781D-45C2-4ACE-85D1-3D0B8F4B5DF9}"/>
          </ac:spMkLst>
        </pc:spChg>
        <pc:spChg chg="add">
          <ac:chgData name="Henrik Ramm-Schmidt" userId="72289854c51de78e" providerId="LiveId" clId="{DC1A904F-0C30-4CAF-9D58-F2445CFA00B5}" dt="2018-03-07T20:03:26.156" v="202" actId="26606"/>
          <ac:spMkLst>
            <pc:docMk/>
            <pc:sldMk cId="2630209655" sldId="268"/>
            <ac:spMk id="15" creationId="{CF62D2A7-8207-488C-9F46-316BA81A16C8}"/>
          </ac:spMkLst>
        </pc:spChg>
        <pc:picChg chg="add mod ord modCrop">
          <ac:chgData name="Henrik Ramm-Schmidt" userId="72289854c51de78e" providerId="LiveId" clId="{DC1A904F-0C30-4CAF-9D58-F2445CFA00B5}" dt="2018-03-07T20:03:36.291" v="206" actId="18131"/>
          <ac:picMkLst>
            <pc:docMk/>
            <pc:sldMk cId="2630209655" sldId="268"/>
            <ac:picMk id="5" creationId="{319F1DAF-CF80-4A03-A8E5-7CE67D0D9831}"/>
          </ac:picMkLst>
        </pc:picChg>
        <pc:picChg chg="del">
          <ac:chgData name="Henrik Ramm-Schmidt" userId="72289854c51de78e" providerId="LiveId" clId="{DC1A904F-0C30-4CAF-9D58-F2445CFA00B5}" dt="2018-03-07T20:00:32.368" v="155" actId="478"/>
          <ac:picMkLst>
            <pc:docMk/>
            <pc:sldMk cId="2630209655" sldId="268"/>
            <ac:picMk id="12" creationId="{754C4912-4A3E-4E54-82FE-5BE059134A66}"/>
          </ac:picMkLst>
        </pc:picChg>
        <pc:picChg chg="del">
          <ac:chgData name="Henrik Ramm-Schmidt" userId="72289854c51de78e" providerId="LiveId" clId="{DC1A904F-0C30-4CAF-9D58-F2445CFA00B5}" dt="2018-03-07T20:00:56.245" v="162" actId="478"/>
          <ac:picMkLst>
            <pc:docMk/>
            <pc:sldMk cId="2630209655" sldId="268"/>
            <ac:picMk id="13" creationId="{78DB991D-A858-437B-8ACB-F4E318C0170B}"/>
          </ac:picMkLst>
        </pc:picChg>
      </pc:sldChg>
      <pc:sldChg chg="addSp delSp modSp">
        <pc:chgData name="Henrik Ramm-Schmidt" userId="72289854c51de78e" providerId="LiveId" clId="{DC1A904F-0C30-4CAF-9D58-F2445CFA00B5}" dt="2018-03-07T20:11:57.440" v="791" actId="732"/>
        <pc:sldMkLst>
          <pc:docMk/>
          <pc:sldMk cId="1115429237" sldId="270"/>
        </pc:sldMkLst>
        <pc:spChg chg="mod">
          <ac:chgData name="Henrik Ramm-Schmidt" userId="72289854c51de78e" providerId="LiveId" clId="{DC1A904F-0C30-4CAF-9D58-F2445CFA00B5}" dt="2018-03-07T20:10:59.387" v="779" actId="1076"/>
          <ac:spMkLst>
            <pc:docMk/>
            <pc:sldMk cId="1115429237" sldId="270"/>
            <ac:spMk id="8" creationId="{C83E1223-D9C4-4079-BA89-5484E1DA6300}"/>
          </ac:spMkLst>
        </pc:spChg>
        <pc:picChg chg="add mod ord modCrop">
          <ac:chgData name="Henrik Ramm-Schmidt" userId="72289854c51de78e" providerId="LiveId" clId="{DC1A904F-0C30-4CAF-9D58-F2445CFA00B5}" dt="2018-03-07T19:55:53.276" v="65" actId="167"/>
          <ac:picMkLst>
            <pc:docMk/>
            <pc:sldMk cId="1115429237" sldId="270"/>
            <ac:picMk id="2" creationId="{2833FF60-8E13-4ACD-8FDA-59B8DF6BCD82}"/>
          </ac:picMkLst>
        </pc:picChg>
        <pc:picChg chg="add mod modCrop">
          <ac:chgData name="Henrik Ramm-Schmidt" userId="72289854c51de78e" providerId="LiveId" clId="{DC1A904F-0C30-4CAF-9D58-F2445CFA00B5}" dt="2018-03-07T20:11:57.440" v="791" actId="732"/>
          <ac:picMkLst>
            <pc:docMk/>
            <pc:sldMk cId="1115429237" sldId="270"/>
            <ac:picMk id="3" creationId="{271EA48D-82DC-4748-BC3A-7845FB41D4D3}"/>
          </ac:picMkLst>
        </pc:picChg>
        <pc:picChg chg="del">
          <ac:chgData name="Henrik Ramm-Schmidt" userId="72289854c51de78e" providerId="LiveId" clId="{DC1A904F-0C30-4CAF-9D58-F2445CFA00B5}" dt="2018-03-07T19:52:59.289" v="60" actId="478"/>
          <ac:picMkLst>
            <pc:docMk/>
            <pc:sldMk cId="1115429237" sldId="270"/>
            <ac:picMk id="5" creationId="{5D8C9EF7-4657-461D-B83F-24B6E4DD90E3}"/>
          </ac:picMkLst>
        </pc:picChg>
        <pc:picChg chg="mod">
          <ac:chgData name="Henrik Ramm-Schmidt" userId="72289854c51de78e" providerId="LiveId" clId="{DC1A904F-0C30-4CAF-9D58-F2445CFA00B5}" dt="2018-03-07T19:56:43.159" v="80" actId="1076"/>
          <ac:picMkLst>
            <pc:docMk/>
            <pc:sldMk cId="1115429237" sldId="270"/>
            <ac:picMk id="9" creationId="{78E9716D-C809-4933-9962-D1ABCC4FF672}"/>
          </ac:picMkLst>
        </pc:picChg>
        <pc:picChg chg="del">
          <ac:chgData name="Henrik Ramm-Schmidt" userId="72289854c51de78e" providerId="LiveId" clId="{DC1A904F-0C30-4CAF-9D58-F2445CFA00B5}" dt="2018-03-07T19:52:28.785" v="10" actId="478"/>
          <ac:picMkLst>
            <pc:docMk/>
            <pc:sldMk cId="1115429237" sldId="270"/>
            <ac:picMk id="1026" creationId="{C2CCF757-E8AB-49F6-AEFB-97BAC0950FE1}"/>
          </ac:picMkLst>
        </pc:picChg>
        <pc:picChg chg="add mod">
          <ac:chgData name="Henrik Ramm-Schmidt" userId="72289854c51de78e" providerId="LiveId" clId="{DC1A904F-0C30-4CAF-9D58-F2445CFA00B5}" dt="2018-03-07T20:11:49.311" v="790" actId="1036"/>
          <ac:picMkLst>
            <pc:docMk/>
            <pc:sldMk cId="1115429237" sldId="270"/>
            <ac:picMk id="1028" creationId="{276CDD71-D8EB-4239-BB3D-718F88AB8F32}"/>
          </ac:picMkLst>
        </pc:picChg>
      </pc:sldChg>
      <pc:sldChg chg="modSp del">
        <pc:chgData name="Henrik Ramm-Schmidt" userId="72289854c51de78e" providerId="LiveId" clId="{DC1A904F-0C30-4CAF-9D58-F2445CFA00B5}" dt="2018-03-07T21:15:20.559" v="4117" actId="2696"/>
        <pc:sldMkLst>
          <pc:docMk/>
          <pc:sldMk cId="1733934787" sldId="273"/>
        </pc:sldMkLst>
        <pc:spChg chg="mod">
          <ac:chgData name="Henrik Ramm-Schmidt" userId="72289854c51de78e" providerId="LiveId" clId="{DC1A904F-0C30-4CAF-9D58-F2445CFA00B5}" dt="2018-03-07T20:04:58.283" v="278" actId="20577"/>
          <ac:spMkLst>
            <pc:docMk/>
            <pc:sldMk cId="1733934787" sldId="273"/>
            <ac:spMk id="2" creationId="{A04AFD31-94B0-4DDF-9319-FF03157E5D8C}"/>
          </ac:spMkLst>
        </pc:spChg>
      </pc:sldChg>
      <pc:sldChg chg="del">
        <pc:chgData name="Henrik Ramm-Schmidt" userId="72289854c51de78e" providerId="LiveId" clId="{DC1A904F-0C30-4CAF-9D58-F2445CFA00B5}" dt="2018-03-07T21:15:20.575" v="4119" actId="2696"/>
        <pc:sldMkLst>
          <pc:docMk/>
          <pc:sldMk cId="2121141546" sldId="274"/>
        </pc:sldMkLst>
      </pc:sldChg>
      <pc:sldChg chg="del">
        <pc:chgData name="Henrik Ramm-Schmidt" userId="72289854c51de78e" providerId="LiveId" clId="{DC1A904F-0C30-4CAF-9D58-F2445CFA00B5}" dt="2018-03-07T21:15:20.581" v="4120" actId="2696"/>
        <pc:sldMkLst>
          <pc:docMk/>
          <pc:sldMk cId="3017946252" sldId="275"/>
        </pc:sldMkLst>
      </pc:sldChg>
      <pc:sldChg chg="del">
        <pc:chgData name="Henrik Ramm-Schmidt" userId="72289854c51de78e" providerId="LiveId" clId="{DC1A904F-0C30-4CAF-9D58-F2445CFA00B5}" dt="2018-03-07T21:15:20.588" v="4121" actId="2696"/>
        <pc:sldMkLst>
          <pc:docMk/>
          <pc:sldMk cId="3017394507" sldId="276"/>
        </pc:sldMkLst>
      </pc:sldChg>
      <pc:sldChg chg="del">
        <pc:chgData name="Henrik Ramm-Schmidt" userId="72289854c51de78e" providerId="LiveId" clId="{DC1A904F-0C30-4CAF-9D58-F2445CFA00B5}" dt="2018-03-07T21:15:20.567" v="4118" actId="2696"/>
        <pc:sldMkLst>
          <pc:docMk/>
          <pc:sldMk cId="2276252717" sldId="277"/>
        </pc:sldMkLst>
      </pc:sldChg>
      <pc:sldChg chg="del">
        <pc:chgData name="Henrik Ramm-Schmidt" userId="72289854c51de78e" providerId="LiveId" clId="{DC1A904F-0C30-4CAF-9D58-F2445CFA00B5}" dt="2018-03-07T21:15:20.593" v="4122" actId="2696"/>
        <pc:sldMkLst>
          <pc:docMk/>
          <pc:sldMk cId="4156376086" sldId="278"/>
        </pc:sldMkLst>
      </pc:sldChg>
      <pc:sldChg chg="del">
        <pc:chgData name="Henrik Ramm-Schmidt" userId="72289854c51de78e" providerId="LiveId" clId="{DC1A904F-0C30-4CAF-9D58-F2445CFA00B5}" dt="2018-03-07T21:15:20.603" v="4123" actId="2696"/>
        <pc:sldMkLst>
          <pc:docMk/>
          <pc:sldMk cId="3888682532" sldId="279"/>
        </pc:sldMkLst>
      </pc:sldChg>
      <pc:sldChg chg="del">
        <pc:chgData name="Henrik Ramm-Schmidt" userId="72289854c51de78e" providerId="LiveId" clId="{DC1A904F-0C30-4CAF-9D58-F2445CFA00B5}" dt="2018-03-07T21:15:20.619" v="4125" actId="2696"/>
        <pc:sldMkLst>
          <pc:docMk/>
          <pc:sldMk cId="1171350029" sldId="280"/>
        </pc:sldMkLst>
      </pc:sldChg>
      <pc:sldChg chg="del">
        <pc:chgData name="Henrik Ramm-Schmidt" userId="72289854c51de78e" providerId="LiveId" clId="{DC1A904F-0C30-4CAF-9D58-F2445CFA00B5}" dt="2018-03-07T21:15:20.629" v="4126" actId="2696"/>
        <pc:sldMkLst>
          <pc:docMk/>
          <pc:sldMk cId="901875613" sldId="281"/>
        </pc:sldMkLst>
      </pc:sldChg>
      <pc:sldChg chg="del">
        <pc:chgData name="Henrik Ramm-Schmidt" userId="72289854c51de78e" providerId="LiveId" clId="{DC1A904F-0C30-4CAF-9D58-F2445CFA00B5}" dt="2018-03-07T21:15:20.610" v="4124" actId="2696"/>
        <pc:sldMkLst>
          <pc:docMk/>
          <pc:sldMk cId="526751255" sldId="282"/>
        </pc:sldMkLst>
      </pc:sldChg>
      <pc:sldChg chg="addSp delSp modSp add mod setBg">
        <pc:chgData name="Henrik Ramm-Schmidt" userId="72289854c51de78e" providerId="LiveId" clId="{DC1A904F-0C30-4CAF-9D58-F2445CFA00B5}" dt="2018-03-07T20:14:51.500" v="872" actId="20577"/>
        <pc:sldMkLst>
          <pc:docMk/>
          <pc:sldMk cId="904125717" sldId="283"/>
        </pc:sldMkLst>
        <pc:spChg chg="del">
          <ac:chgData name="Henrik Ramm-Schmidt" userId="72289854c51de78e" providerId="LiveId" clId="{DC1A904F-0C30-4CAF-9D58-F2445CFA00B5}" dt="2018-03-07T20:06:13.558" v="280" actId="20577"/>
          <ac:spMkLst>
            <pc:docMk/>
            <pc:sldMk cId="904125717" sldId="283"/>
            <ac:spMk id="2" creationId="{223CA721-9B38-47A5-BFDF-DCF73DFB6C23}"/>
          </ac:spMkLst>
        </pc:spChg>
        <pc:spChg chg="del">
          <ac:chgData name="Henrik Ramm-Schmidt" userId="72289854c51de78e" providerId="LiveId" clId="{DC1A904F-0C30-4CAF-9D58-F2445CFA00B5}" dt="2018-03-07T20:06:13.558" v="280" actId="20577"/>
          <ac:spMkLst>
            <pc:docMk/>
            <pc:sldMk cId="904125717" sldId="283"/>
            <ac:spMk id="3" creationId="{F838D2AA-AE5D-46E6-9D5C-20FF017323F0}"/>
          </ac:spMkLst>
        </pc:spChg>
        <pc:spChg chg="del">
          <ac:chgData name="Henrik Ramm-Schmidt" userId="72289854c51de78e" providerId="LiveId" clId="{DC1A904F-0C30-4CAF-9D58-F2445CFA00B5}" dt="2018-03-07T20:06:13.558" v="280" actId="20577"/>
          <ac:spMkLst>
            <pc:docMk/>
            <pc:sldMk cId="904125717" sldId="283"/>
            <ac:spMk id="4" creationId="{8AEC1F1A-E334-479C-A250-D10DBC7A3FFD}"/>
          </ac:spMkLst>
        </pc:spChg>
        <pc:spChg chg="add mod">
          <ac:chgData name="Henrik Ramm-Schmidt" userId="72289854c51de78e" providerId="LiveId" clId="{DC1A904F-0C30-4CAF-9D58-F2445CFA00B5}" dt="2018-03-07T20:09:26.924" v="757" actId="404"/>
          <ac:spMkLst>
            <pc:docMk/>
            <pc:sldMk cId="904125717" sldId="283"/>
            <ac:spMk id="5" creationId="{2D3A9D83-482A-417A-BD56-348E9B8C0009}"/>
          </ac:spMkLst>
        </pc:spChg>
        <pc:spChg chg="add del mod">
          <ac:chgData name="Henrik Ramm-Schmidt" userId="72289854c51de78e" providerId="LiveId" clId="{DC1A904F-0C30-4CAF-9D58-F2445CFA00B5}" dt="2018-03-07T20:06:43.444" v="363" actId="20577"/>
          <ac:spMkLst>
            <pc:docMk/>
            <pc:sldMk cId="904125717" sldId="283"/>
            <ac:spMk id="6" creationId="{235BE6E1-DB5A-454D-A7BE-0BEE908A3D65}"/>
          </ac:spMkLst>
        </pc:spChg>
        <pc:spChg chg="add mod">
          <ac:chgData name="Henrik Ramm-Schmidt" userId="72289854c51de78e" providerId="LiveId" clId="{DC1A904F-0C30-4CAF-9D58-F2445CFA00B5}" dt="2018-03-07T20:14:51.500" v="872" actId="20577"/>
          <ac:spMkLst>
            <pc:docMk/>
            <pc:sldMk cId="904125717" sldId="283"/>
            <ac:spMk id="12" creationId="{8B0EFA3B-81B4-44FC-A22F-C72D167DAC52}"/>
          </ac:spMkLst>
        </pc:spChg>
        <pc:spChg chg="add">
          <ac:chgData name="Henrik Ramm-Schmidt" userId="72289854c51de78e" providerId="LiveId" clId="{DC1A904F-0C30-4CAF-9D58-F2445CFA00B5}" dt="2018-03-07T20:09:17.025" v="753" actId="26606"/>
          <ac:spMkLst>
            <pc:docMk/>
            <pc:sldMk cId="904125717" sldId="283"/>
            <ac:spMk id="17" creationId="{4038CB10-1F5C-4D54-9DF7-12586DE5B007}"/>
          </ac:spMkLst>
        </pc:spChg>
        <pc:spChg chg="add">
          <ac:chgData name="Henrik Ramm-Schmidt" userId="72289854c51de78e" providerId="LiveId" clId="{DC1A904F-0C30-4CAF-9D58-F2445CFA00B5}" dt="2018-03-07T20:09:17.025" v="753" actId="26606"/>
          <ac:spMkLst>
            <pc:docMk/>
            <pc:sldMk cId="904125717" sldId="283"/>
            <ac:spMk id="19" creationId="{73ED6512-6858-4552-B699-9A97FE9A4EA2}"/>
          </ac:spMkLst>
        </pc:spChg>
        <pc:picChg chg="add del mod">
          <ac:chgData name="Henrik Ramm-Schmidt" userId="72289854c51de78e" providerId="LiveId" clId="{DC1A904F-0C30-4CAF-9D58-F2445CFA00B5}" dt="2018-03-07T20:07:01.863" v="364" actId="26606"/>
          <ac:picMkLst>
            <pc:docMk/>
            <pc:sldMk cId="904125717" sldId="283"/>
            <ac:picMk id="7" creationId="{E162F322-7714-45BD-9C54-68265F2F8A39}"/>
          </ac:picMkLst>
        </pc:picChg>
        <pc:picChg chg="add mod">
          <ac:chgData name="Henrik Ramm-Schmidt" userId="72289854c51de78e" providerId="LiveId" clId="{DC1A904F-0C30-4CAF-9D58-F2445CFA00B5}" dt="2018-03-07T20:09:17.025" v="753" actId="26606"/>
          <ac:picMkLst>
            <pc:docMk/>
            <pc:sldMk cId="904125717" sldId="283"/>
            <ac:picMk id="10" creationId="{E162F322-7714-45BD-9C54-68265F2F8A39}"/>
          </ac:picMkLst>
        </pc:picChg>
      </pc:sldChg>
      <pc:sldChg chg="addSp delSp modSp add mod setBg setClrOvrMap">
        <pc:chgData name="Henrik Ramm-Schmidt" userId="72289854c51de78e" providerId="LiveId" clId="{DC1A904F-0C30-4CAF-9D58-F2445CFA00B5}" dt="2018-03-07T20:44:35.688" v="2480" actId="20577"/>
        <pc:sldMkLst>
          <pc:docMk/>
          <pc:sldMk cId="2451699586" sldId="284"/>
        </pc:sldMkLst>
        <pc:spChg chg="mod">
          <ac:chgData name="Henrik Ramm-Schmidt" userId="72289854c51de78e" providerId="LiveId" clId="{DC1A904F-0C30-4CAF-9D58-F2445CFA00B5}" dt="2018-03-07T20:44:35.688" v="2480" actId="20577"/>
          <ac:spMkLst>
            <pc:docMk/>
            <pc:sldMk cId="2451699586" sldId="284"/>
            <ac:spMk id="2" creationId="{E3D0A06E-A69E-4183-9896-A3ED91F5BA94}"/>
          </ac:spMkLst>
        </pc:spChg>
        <pc:spChg chg="del">
          <ac:chgData name="Henrik Ramm-Schmidt" userId="72289854c51de78e" providerId="LiveId" clId="{DC1A904F-0C30-4CAF-9D58-F2445CFA00B5}" dt="2018-03-07T20:17:15.356" v="879" actId="20577"/>
          <ac:spMkLst>
            <pc:docMk/>
            <pc:sldMk cId="2451699586" sldId="284"/>
            <ac:spMk id="3" creationId="{EA88D7D8-A74C-495C-A199-3D04911CC5ED}"/>
          </ac:spMkLst>
        </pc:spChg>
        <pc:spChg chg="add mod">
          <ac:chgData name="Henrik Ramm-Schmidt" userId="72289854c51de78e" providerId="LiveId" clId="{DC1A904F-0C30-4CAF-9D58-F2445CFA00B5}" dt="2018-03-07T20:43:33.201" v="2460" actId="26606"/>
          <ac:spMkLst>
            <pc:docMk/>
            <pc:sldMk cId="2451699586" sldId="284"/>
            <ac:spMk id="10" creationId="{FF6C96F0-D27C-4507-8C7C-18674C0C2E07}"/>
          </ac:spMkLst>
        </pc:spChg>
        <pc:spChg chg="add del">
          <ac:chgData name="Henrik Ramm-Schmidt" userId="72289854c51de78e" providerId="LiveId" clId="{DC1A904F-0C30-4CAF-9D58-F2445CFA00B5}" dt="2018-03-07T20:18:36.458" v="1043" actId="26606"/>
          <ac:spMkLst>
            <pc:docMk/>
            <pc:sldMk cId="2451699586" sldId="284"/>
            <ac:spMk id="13" creationId="{E862BE82-D00D-42C1-BF16-93AA37870C32}"/>
          </ac:spMkLst>
        </pc:spChg>
        <pc:spChg chg="add del">
          <ac:chgData name="Henrik Ramm-Schmidt" userId="72289854c51de78e" providerId="LiveId" clId="{DC1A904F-0C30-4CAF-9D58-F2445CFA00B5}" dt="2018-03-07T20:18:36.458" v="1043" actId="26606"/>
          <ac:spMkLst>
            <pc:docMk/>
            <pc:sldMk cId="2451699586" sldId="284"/>
            <ac:spMk id="15" creationId="{F6D92C2D-1D3D-4974-918C-06579FB354A9}"/>
          </ac:spMkLst>
        </pc:spChg>
        <pc:spChg chg="add del">
          <ac:chgData name="Henrik Ramm-Schmidt" userId="72289854c51de78e" providerId="LiveId" clId="{DC1A904F-0C30-4CAF-9D58-F2445CFA00B5}" dt="2018-03-07T20:43:33.201" v="2460" actId="26606"/>
          <ac:spMkLst>
            <pc:docMk/>
            <pc:sldMk cId="2451699586" sldId="284"/>
            <ac:spMk id="20" creationId="{87CC2527-562A-4F69-B487-4371E5B243E7}"/>
          </ac:spMkLst>
        </pc:spChg>
        <pc:picChg chg="add del mod">
          <ac:chgData name="Henrik Ramm-Schmidt" userId="72289854c51de78e" providerId="LiveId" clId="{DC1A904F-0C30-4CAF-9D58-F2445CFA00B5}" dt="2018-03-07T20:17:30.198" v="881" actId="26606"/>
          <ac:picMkLst>
            <pc:docMk/>
            <pc:sldMk cId="2451699586" sldId="284"/>
            <ac:picMk id="5" creationId="{91CC8B1C-2BBD-4D5D-9C61-C310D570DB36}"/>
          </ac:picMkLst>
        </pc:picChg>
        <pc:picChg chg="add mod ord modCrop">
          <ac:chgData name="Henrik Ramm-Schmidt" userId="72289854c51de78e" providerId="LiveId" clId="{DC1A904F-0C30-4CAF-9D58-F2445CFA00B5}" dt="2018-03-07T20:44:14.602" v="2462" actId="18131"/>
          <ac:picMkLst>
            <pc:docMk/>
            <pc:sldMk cId="2451699586" sldId="284"/>
            <ac:picMk id="7" creationId="{052EE3A3-F48C-4E96-B09E-8C57F7EE9714}"/>
          </ac:picMkLst>
        </pc:picChg>
        <pc:picChg chg="add mod modCrop">
          <ac:chgData name="Henrik Ramm-Schmidt" userId="72289854c51de78e" providerId="LiveId" clId="{DC1A904F-0C30-4CAF-9D58-F2445CFA00B5}" dt="2018-03-07T20:44:01.927" v="2461" actId="18131"/>
          <ac:picMkLst>
            <pc:docMk/>
            <pc:sldMk cId="2451699586" sldId="284"/>
            <ac:picMk id="8" creationId="{91CC8B1C-2BBD-4D5D-9C61-C310D570DB36}"/>
          </ac:picMkLst>
        </pc:picChg>
        <pc:cxnChg chg="add del">
          <ac:chgData name="Henrik Ramm-Schmidt" userId="72289854c51de78e" providerId="LiveId" clId="{DC1A904F-0C30-4CAF-9D58-F2445CFA00B5}" dt="2018-03-07T20:43:33.201" v="2460" actId="26606"/>
          <ac:cxnSpMkLst>
            <pc:docMk/>
            <pc:sldMk cId="2451699586" sldId="284"/>
            <ac:cxnSpMk id="22" creationId="{BCDAEC91-5BCE-4B55-9CC0-43EF94CB734B}"/>
          </ac:cxnSpMkLst>
        </pc:cxnChg>
        <pc:cxnChg chg="add">
          <ac:chgData name="Henrik Ramm-Schmidt" userId="72289854c51de78e" providerId="LiveId" clId="{DC1A904F-0C30-4CAF-9D58-F2445CFA00B5}" dt="2018-03-07T20:43:33.201" v="2460" actId="26606"/>
          <ac:cxnSpMkLst>
            <pc:docMk/>
            <pc:sldMk cId="2451699586" sldId="284"/>
            <ac:cxnSpMk id="27" creationId="{EBAD6A72-88E8-42F7-88B9-CAF744536BE4}"/>
          </ac:cxnSpMkLst>
        </pc:cxnChg>
        <pc:cxnChg chg="add">
          <ac:chgData name="Henrik Ramm-Schmidt" userId="72289854c51de78e" providerId="LiveId" clId="{DC1A904F-0C30-4CAF-9D58-F2445CFA00B5}" dt="2018-03-07T20:43:33.201" v="2460" actId="26606"/>
          <ac:cxnSpMkLst>
            <pc:docMk/>
            <pc:sldMk cId="2451699586" sldId="284"/>
            <ac:cxnSpMk id="29" creationId="{C800968E-0A99-46C4-A9B2-6A63AC66F4B0}"/>
          </ac:cxnSpMkLst>
        </pc:cxnChg>
      </pc:sldChg>
      <pc:sldChg chg="add del">
        <pc:chgData name="Henrik Ramm-Schmidt" userId="72289854c51de78e" providerId="LiveId" clId="{DC1A904F-0C30-4CAF-9D58-F2445CFA00B5}" dt="2018-03-07T20:26:25.040" v="1482" actId="2696"/>
        <pc:sldMkLst>
          <pc:docMk/>
          <pc:sldMk cId="361471332" sldId="285"/>
        </pc:sldMkLst>
      </pc:sldChg>
      <pc:sldChg chg="addSp delSp modSp add mod ord setBg setClrOvrMap">
        <pc:chgData name="Henrik Ramm-Schmidt" userId="72289854c51de78e" providerId="LiveId" clId="{DC1A904F-0C30-4CAF-9D58-F2445CFA00B5}" dt="2018-03-07T21:09:04.790" v="3868" actId="313"/>
        <pc:sldMkLst>
          <pc:docMk/>
          <pc:sldMk cId="3018153340" sldId="286"/>
        </pc:sldMkLst>
        <pc:spChg chg="add mod ord">
          <ac:chgData name="Henrik Ramm-Schmidt" userId="72289854c51de78e" providerId="LiveId" clId="{DC1A904F-0C30-4CAF-9D58-F2445CFA00B5}" dt="2018-03-07T20:25:31.576" v="1302" actId="20577"/>
          <ac:spMkLst>
            <pc:docMk/>
            <pc:sldMk cId="3018153340" sldId="286"/>
            <ac:spMk id="3" creationId="{69653E5C-A5E9-4DF0-8063-8332E84B4ED0}"/>
          </ac:spMkLst>
        </pc:spChg>
        <pc:spChg chg="add del mod">
          <ac:chgData name="Henrik Ramm-Schmidt" userId="72289854c51de78e" providerId="LiveId" clId="{DC1A904F-0C30-4CAF-9D58-F2445CFA00B5}" dt="2018-03-07T20:19:58.129" v="1098" actId="313"/>
          <ac:spMkLst>
            <pc:docMk/>
            <pc:sldMk cId="3018153340" sldId="286"/>
            <ac:spMk id="4" creationId="{34955DA0-715C-450A-B575-AA326AAAF4C4}"/>
          </ac:spMkLst>
        </pc:spChg>
        <pc:spChg chg="add del">
          <ac:chgData name="Henrik Ramm-Schmidt" userId="72289854c51de78e" providerId="LiveId" clId="{DC1A904F-0C30-4CAF-9D58-F2445CFA00B5}" dt="2018-03-07T20:19:43.530" v="1049" actId="26606"/>
          <ac:spMkLst>
            <pc:docMk/>
            <pc:sldMk cId="3018153340" sldId="286"/>
            <ac:spMk id="7" creationId="{A2509F26-B5DC-4BA7-B476-4CB044237A2E}"/>
          </ac:spMkLst>
        </pc:spChg>
        <pc:spChg chg="add del">
          <ac:chgData name="Henrik Ramm-Schmidt" userId="72289854c51de78e" providerId="LiveId" clId="{DC1A904F-0C30-4CAF-9D58-F2445CFA00B5}" dt="2018-03-07T20:19:43.530" v="1049" actId="26606"/>
          <ac:spMkLst>
            <pc:docMk/>
            <pc:sldMk cId="3018153340" sldId="286"/>
            <ac:spMk id="9" creationId="{DB103EB1-B135-4526-B883-33228FC27FF1}"/>
          </ac:spMkLst>
        </pc:spChg>
        <pc:spChg chg="add del">
          <ac:chgData name="Henrik Ramm-Schmidt" userId="72289854c51de78e" providerId="LiveId" clId="{DC1A904F-0C30-4CAF-9D58-F2445CFA00B5}" dt="2018-03-07T20:20:17.163" v="1100" actId="26606"/>
          <ac:spMkLst>
            <pc:docMk/>
            <pc:sldMk cId="3018153340" sldId="286"/>
            <ac:spMk id="10" creationId="{87CC2527-562A-4F69-B487-4371E5B243E7}"/>
          </ac:spMkLst>
        </pc:spChg>
        <pc:spChg chg="add del">
          <ac:chgData name="Henrik Ramm-Schmidt" userId="72289854c51de78e" providerId="LiveId" clId="{DC1A904F-0C30-4CAF-9D58-F2445CFA00B5}" dt="2018-03-07T20:20:43.779" v="1155" actId="26606"/>
          <ac:spMkLst>
            <pc:docMk/>
            <pc:sldMk cId="3018153340" sldId="286"/>
            <ac:spMk id="13" creationId="{E862BE82-D00D-42C1-BF16-93AA37870C32}"/>
          </ac:spMkLst>
        </pc:spChg>
        <pc:spChg chg="add mod">
          <ac:chgData name="Henrik Ramm-Schmidt" userId="72289854c51de78e" providerId="LiveId" clId="{DC1A904F-0C30-4CAF-9D58-F2445CFA00B5}" dt="2018-03-07T20:26:55.768" v="1512" actId="20577"/>
          <ac:spMkLst>
            <pc:docMk/>
            <pc:sldMk cId="3018153340" sldId="286"/>
            <ac:spMk id="14" creationId="{F74C159E-86C5-4DC4-A84F-62FED488B349}"/>
          </ac:spMkLst>
        </pc:spChg>
        <pc:spChg chg="add del">
          <ac:chgData name="Henrik Ramm-Schmidt" userId="72289854c51de78e" providerId="LiveId" clId="{DC1A904F-0C30-4CAF-9D58-F2445CFA00B5}" dt="2018-03-07T20:20:43.779" v="1155" actId="26606"/>
          <ac:spMkLst>
            <pc:docMk/>
            <pc:sldMk cId="3018153340" sldId="286"/>
            <ac:spMk id="15" creationId="{F6D92C2D-1D3D-4974-918C-06579FB354A9}"/>
          </ac:spMkLst>
        </pc:spChg>
        <pc:spChg chg="add del">
          <ac:chgData name="Henrik Ramm-Schmidt" userId="72289854c51de78e" providerId="LiveId" clId="{DC1A904F-0C30-4CAF-9D58-F2445CFA00B5}" dt="2018-03-07T20:24:23.322" v="1271" actId="26606"/>
          <ac:spMkLst>
            <pc:docMk/>
            <pc:sldMk cId="3018153340" sldId="286"/>
            <ac:spMk id="20" creationId="{87CC2527-562A-4F69-B487-4371E5B243E7}"/>
          </ac:spMkLst>
        </pc:spChg>
        <pc:spChg chg="add">
          <ac:chgData name="Henrik Ramm-Schmidt" userId="72289854c51de78e" providerId="LiveId" clId="{DC1A904F-0C30-4CAF-9D58-F2445CFA00B5}" dt="2018-03-07T20:24:23.322" v="1271" actId="26606"/>
          <ac:spMkLst>
            <pc:docMk/>
            <pc:sldMk cId="3018153340" sldId="286"/>
            <ac:spMk id="71" creationId="{432691CC-4AB8-48AF-B822-EBF7F4E9E6CD}"/>
          </ac:spMkLst>
        </pc:spChg>
        <pc:spChg chg="add">
          <ac:chgData name="Henrik Ramm-Schmidt" userId="72289854c51de78e" providerId="LiveId" clId="{DC1A904F-0C30-4CAF-9D58-F2445CFA00B5}" dt="2018-03-07T20:24:23.322" v="1271" actId="26606"/>
          <ac:spMkLst>
            <pc:docMk/>
            <pc:sldMk cId="3018153340" sldId="286"/>
            <ac:spMk id="73" creationId="{D6A8E1B4-B839-4C58-B08A-F0B09458080B}"/>
          </ac:spMkLst>
        </pc:spChg>
        <pc:picChg chg="add del mod">
          <ac:chgData name="Henrik Ramm-Schmidt" userId="72289854c51de78e" providerId="LiveId" clId="{DC1A904F-0C30-4CAF-9D58-F2445CFA00B5}" dt="2018-03-07T20:19:44.049" v="1050" actId="313"/>
          <ac:picMkLst>
            <pc:docMk/>
            <pc:sldMk cId="3018153340" sldId="286"/>
            <ac:picMk id="2" creationId="{B9D70704-CF16-4DBE-A11A-AEEA8AE8F20D}"/>
          </ac:picMkLst>
        </pc:picChg>
        <pc:picChg chg="add del mod">
          <ac:chgData name="Henrik Ramm-Schmidt" userId="72289854c51de78e" providerId="LiveId" clId="{DC1A904F-0C30-4CAF-9D58-F2445CFA00B5}" dt="2018-03-07T20:20:17.239" v="1101" actId="26606"/>
          <ac:picMkLst>
            <pc:docMk/>
            <pc:sldMk cId="3018153340" sldId="286"/>
            <ac:picMk id="5" creationId="{93D643E8-E9F0-4970-B05B-5F0A530D8387}"/>
          </ac:picMkLst>
        </pc:picChg>
        <pc:picChg chg="add mod modCrop">
          <ac:chgData name="Henrik Ramm-Schmidt" userId="72289854c51de78e" providerId="LiveId" clId="{DC1A904F-0C30-4CAF-9D58-F2445CFA00B5}" dt="2018-03-07T20:25:08.906" v="1280" actId="18131"/>
          <ac:picMkLst>
            <pc:docMk/>
            <pc:sldMk cId="3018153340" sldId="286"/>
            <ac:picMk id="8" creationId="{93D643E8-E9F0-4970-B05B-5F0A530D8387}"/>
          </ac:picMkLst>
        </pc:picChg>
        <pc:picChg chg="add mod ord modCrop">
          <ac:chgData name="Henrik Ramm-Schmidt" userId="72289854c51de78e" providerId="LiveId" clId="{DC1A904F-0C30-4CAF-9D58-F2445CFA00B5}" dt="2018-03-07T20:25:24.078" v="1288" actId="732"/>
          <ac:picMkLst>
            <pc:docMk/>
            <pc:sldMk cId="3018153340" sldId="286"/>
            <ac:picMk id="2050" creationId="{B72DCED1-8EC7-4DF1-A5CC-94AB12D054FB}"/>
          </ac:picMkLst>
        </pc:picChg>
        <pc:cxnChg chg="add del">
          <ac:chgData name="Henrik Ramm-Schmidt" userId="72289854c51de78e" providerId="LiveId" clId="{DC1A904F-0C30-4CAF-9D58-F2445CFA00B5}" dt="2018-03-07T20:20:17.163" v="1100" actId="26606"/>
          <ac:cxnSpMkLst>
            <pc:docMk/>
            <pc:sldMk cId="3018153340" sldId="286"/>
            <ac:cxnSpMk id="12" creationId="{BCDAEC91-5BCE-4B55-9CC0-43EF94CB734B}"/>
          </ac:cxnSpMkLst>
        </pc:cxnChg>
        <pc:cxnChg chg="add del">
          <ac:chgData name="Henrik Ramm-Schmidt" userId="72289854c51de78e" providerId="LiveId" clId="{DC1A904F-0C30-4CAF-9D58-F2445CFA00B5}" dt="2018-03-07T20:24:23.322" v="1271" actId="26606"/>
          <ac:cxnSpMkLst>
            <pc:docMk/>
            <pc:sldMk cId="3018153340" sldId="286"/>
            <ac:cxnSpMk id="22" creationId="{BCDAEC91-5BCE-4B55-9CC0-43EF94CB734B}"/>
          </ac:cxnSpMkLst>
        </pc:cxnChg>
      </pc:sldChg>
      <pc:sldChg chg="addSp delSp modSp add mod setBg setClrOvrMap">
        <pc:chgData name="Henrik Ramm-Schmidt" userId="72289854c51de78e" providerId="LiveId" clId="{DC1A904F-0C30-4CAF-9D58-F2445CFA00B5}" dt="2018-03-07T20:44:56.184" v="2484" actId="27636"/>
        <pc:sldMkLst>
          <pc:docMk/>
          <pc:sldMk cId="11763865" sldId="287"/>
        </pc:sldMkLst>
        <pc:spChg chg="mod">
          <ac:chgData name="Henrik Ramm-Schmidt" userId="72289854c51de78e" providerId="LiveId" clId="{DC1A904F-0C30-4CAF-9D58-F2445CFA00B5}" dt="2018-03-07T20:44:51.448" v="2482" actId="2711"/>
          <ac:spMkLst>
            <pc:docMk/>
            <pc:sldMk cId="11763865" sldId="287"/>
            <ac:spMk id="2" creationId="{71038CD1-B89B-4BCC-969E-B69F4CEA8E9C}"/>
          </ac:spMkLst>
        </pc:spChg>
        <pc:spChg chg="del">
          <ac:chgData name="Henrik Ramm-Schmidt" userId="72289854c51de78e" providerId="LiveId" clId="{DC1A904F-0C30-4CAF-9D58-F2445CFA00B5}" dt="2018-03-07T20:27:45.701" v="1551" actId="27636"/>
          <ac:spMkLst>
            <pc:docMk/>
            <pc:sldMk cId="11763865" sldId="287"/>
            <ac:spMk id="3" creationId="{0E00A3B5-4E35-4114-9328-4A2567AFB29B}"/>
          </ac:spMkLst>
        </pc:spChg>
        <pc:spChg chg="add del">
          <ac:chgData name="Henrik Ramm-Schmidt" userId="72289854c51de78e" providerId="LiveId" clId="{DC1A904F-0C30-4CAF-9D58-F2445CFA00B5}" dt="2018-03-07T20:28:01.683" v="1554" actId="26606"/>
          <ac:spMkLst>
            <pc:docMk/>
            <pc:sldMk cId="11763865" sldId="287"/>
            <ac:spMk id="10" creationId="{211370C7-0B0E-438A-B1FB-32BE7A3CE6DE}"/>
          </ac:spMkLst>
        </pc:spChg>
        <pc:spChg chg="add del">
          <ac:chgData name="Henrik Ramm-Schmidt" userId="72289854c51de78e" providerId="LiveId" clId="{DC1A904F-0C30-4CAF-9D58-F2445CFA00B5}" dt="2018-03-07T20:28:01.683" v="1554" actId="26606"/>
          <ac:spMkLst>
            <pc:docMk/>
            <pc:sldMk cId="11763865" sldId="287"/>
            <ac:spMk id="13" creationId="{3CD9DF72-87A3-404E-A828-84CBF11A8303}"/>
          </ac:spMkLst>
        </pc:spChg>
        <pc:spChg chg="add del">
          <ac:chgData name="Henrik Ramm-Schmidt" userId="72289854c51de78e" providerId="LiveId" clId="{DC1A904F-0C30-4CAF-9D58-F2445CFA00B5}" dt="2018-03-07T20:28:03.261" v="1556" actId="26606"/>
          <ac:spMkLst>
            <pc:docMk/>
            <pc:sldMk cId="11763865" sldId="287"/>
            <ac:spMk id="17" creationId="{4038CB10-1F5C-4D54-9DF7-12586DE5B007}"/>
          </ac:spMkLst>
        </pc:spChg>
        <pc:spChg chg="add del">
          <ac:chgData name="Henrik Ramm-Schmidt" userId="72289854c51de78e" providerId="LiveId" clId="{DC1A904F-0C30-4CAF-9D58-F2445CFA00B5}" dt="2018-03-07T20:28:03.261" v="1556" actId="26606"/>
          <ac:spMkLst>
            <pc:docMk/>
            <pc:sldMk cId="11763865" sldId="287"/>
            <ac:spMk id="18" creationId="{73ED6512-6858-4552-B699-9A97FE9A4EA2}"/>
          </ac:spMkLst>
        </pc:spChg>
        <pc:spChg chg="add del">
          <ac:chgData name="Henrik Ramm-Schmidt" userId="72289854c51de78e" providerId="LiveId" clId="{DC1A904F-0C30-4CAF-9D58-F2445CFA00B5}" dt="2018-03-07T20:28:03.261" v="1556" actId="26606"/>
          <ac:spMkLst>
            <pc:docMk/>
            <pc:sldMk cId="11763865" sldId="287"/>
            <ac:spMk id="20" creationId="{43E8FD7D-E149-4CDF-AE33-C70DC40348C9}"/>
          </ac:spMkLst>
        </pc:spChg>
        <pc:spChg chg="add del">
          <ac:chgData name="Henrik Ramm-Schmidt" userId="72289854c51de78e" providerId="LiveId" clId="{DC1A904F-0C30-4CAF-9D58-F2445CFA00B5}" dt="2018-03-07T20:28:04.585" v="1558" actId="26606"/>
          <ac:spMkLst>
            <pc:docMk/>
            <pc:sldMk cId="11763865" sldId="287"/>
            <ac:spMk id="22" creationId="{3BAF1561-20C4-41FD-A35F-BF2B9E727F3E}"/>
          </ac:spMkLst>
        </pc:spChg>
        <pc:spChg chg="add del">
          <ac:chgData name="Henrik Ramm-Schmidt" userId="72289854c51de78e" providerId="LiveId" clId="{DC1A904F-0C30-4CAF-9D58-F2445CFA00B5}" dt="2018-03-07T20:28:04.585" v="1558" actId="26606"/>
          <ac:spMkLst>
            <pc:docMk/>
            <pc:sldMk cId="11763865" sldId="287"/>
            <ac:spMk id="23" creationId="{839DC788-B140-4F3E-A91E-CB3E70ED940A}"/>
          </ac:spMkLst>
        </pc:spChg>
        <pc:spChg chg="add del">
          <ac:chgData name="Henrik Ramm-Schmidt" userId="72289854c51de78e" providerId="LiveId" clId="{DC1A904F-0C30-4CAF-9D58-F2445CFA00B5}" dt="2018-03-07T20:28:04.585" v="1558" actId="26606"/>
          <ac:spMkLst>
            <pc:docMk/>
            <pc:sldMk cId="11763865" sldId="287"/>
            <ac:spMk id="26" creationId="{8D4ACB90-458D-406F-80C9-4F7C9D0CBEE3}"/>
          </ac:spMkLst>
        </pc:spChg>
        <pc:spChg chg="add del">
          <ac:chgData name="Henrik Ramm-Schmidt" userId="72289854c51de78e" providerId="LiveId" clId="{DC1A904F-0C30-4CAF-9D58-F2445CFA00B5}" dt="2018-03-07T20:28:05.737" v="1560" actId="26606"/>
          <ac:spMkLst>
            <pc:docMk/>
            <pc:sldMk cId="11763865" sldId="287"/>
            <ac:spMk id="28" creationId="{047C8CCB-F95D-4249-92DD-651249D3535A}"/>
          </ac:spMkLst>
        </pc:spChg>
        <pc:spChg chg="add del">
          <ac:chgData name="Henrik Ramm-Schmidt" userId="72289854c51de78e" providerId="LiveId" clId="{DC1A904F-0C30-4CAF-9D58-F2445CFA00B5}" dt="2018-03-07T20:28:09.372" v="1562" actId="26606"/>
          <ac:spMkLst>
            <pc:docMk/>
            <pc:sldMk cId="11763865" sldId="287"/>
            <ac:spMk id="32" creationId="{87CC2527-562A-4F69-B487-4371E5B243E7}"/>
          </ac:spMkLst>
        </pc:spChg>
        <pc:spChg chg="add mod">
          <ac:chgData name="Henrik Ramm-Schmidt" userId="72289854c51de78e" providerId="LiveId" clId="{DC1A904F-0C30-4CAF-9D58-F2445CFA00B5}" dt="2018-03-07T20:44:51.448" v="2482" actId="2711"/>
          <ac:spMkLst>
            <pc:docMk/>
            <pc:sldMk cId="11763865" sldId="287"/>
            <ac:spMk id="34" creationId="{E862BE82-D00D-42C1-BF16-93AA37870C32}"/>
          </ac:spMkLst>
        </pc:spChg>
        <pc:spChg chg="add mod">
          <ac:chgData name="Henrik Ramm-Schmidt" userId="72289854c51de78e" providerId="LiveId" clId="{DC1A904F-0C30-4CAF-9D58-F2445CFA00B5}" dt="2018-03-07T20:44:51.448" v="2482" actId="2711"/>
          <ac:spMkLst>
            <pc:docMk/>
            <pc:sldMk cId="11763865" sldId="287"/>
            <ac:spMk id="35" creationId="{F6D92C2D-1D3D-4974-918C-06579FB354A9}"/>
          </ac:spMkLst>
        </pc:spChg>
        <pc:spChg chg="add mod">
          <ac:chgData name="Henrik Ramm-Schmidt" userId="72289854c51de78e" providerId="LiveId" clId="{DC1A904F-0C30-4CAF-9D58-F2445CFA00B5}" dt="2018-03-07T20:44:56.184" v="2484" actId="27636"/>
          <ac:spMkLst>
            <pc:docMk/>
            <pc:sldMk cId="11763865" sldId="287"/>
            <ac:spMk id="37" creationId="{3E88BC22-AC43-4EB6-83E1-E5A29122FB21}"/>
          </ac:spMkLst>
        </pc:spChg>
        <pc:picChg chg="add del mod">
          <ac:chgData name="Henrik Ramm-Schmidt" userId="72289854c51de78e" providerId="LiveId" clId="{DC1A904F-0C30-4CAF-9D58-F2445CFA00B5}" dt="2018-03-07T20:28:09.462" v="1563" actId="26606"/>
          <ac:picMkLst>
            <pc:docMk/>
            <pc:sldMk cId="11763865" sldId="287"/>
            <ac:picMk id="5" creationId="{603372A3-1390-42B8-A1B9-1E438E924672}"/>
          </ac:picMkLst>
        </pc:picChg>
        <pc:picChg chg="add del">
          <ac:chgData name="Henrik Ramm-Schmidt" userId="72289854c51de78e" providerId="LiveId" clId="{DC1A904F-0C30-4CAF-9D58-F2445CFA00B5}" dt="2018-03-07T20:28:01.683" v="1554" actId="26606"/>
          <ac:picMkLst>
            <pc:docMk/>
            <pc:sldMk cId="11763865" sldId="287"/>
            <ac:picMk id="8" creationId="{603372A3-1390-42B8-A1B9-1E438E924672}"/>
          </ac:picMkLst>
        </pc:picChg>
        <pc:picChg chg="add del">
          <ac:chgData name="Henrik Ramm-Schmidt" userId="72289854c51de78e" providerId="LiveId" clId="{DC1A904F-0C30-4CAF-9D58-F2445CFA00B5}" dt="2018-03-07T20:28:03.261" v="1556" actId="26606"/>
          <ac:picMkLst>
            <pc:docMk/>
            <pc:sldMk cId="11763865" sldId="287"/>
            <ac:picMk id="19" creationId="{603372A3-1390-42B8-A1B9-1E438E924672}"/>
          </ac:picMkLst>
        </pc:picChg>
        <pc:picChg chg="add del">
          <ac:chgData name="Henrik Ramm-Schmidt" userId="72289854c51de78e" providerId="LiveId" clId="{DC1A904F-0C30-4CAF-9D58-F2445CFA00B5}" dt="2018-03-07T20:28:04.585" v="1558" actId="26606"/>
          <ac:picMkLst>
            <pc:docMk/>
            <pc:sldMk cId="11763865" sldId="287"/>
            <ac:picMk id="25" creationId="{603372A3-1390-42B8-A1B9-1E438E924672}"/>
          </ac:picMkLst>
        </pc:picChg>
        <pc:picChg chg="add del">
          <ac:chgData name="Henrik Ramm-Schmidt" userId="72289854c51de78e" providerId="LiveId" clId="{DC1A904F-0C30-4CAF-9D58-F2445CFA00B5}" dt="2018-03-07T20:28:05.737" v="1560" actId="26606"/>
          <ac:picMkLst>
            <pc:docMk/>
            <pc:sldMk cId="11763865" sldId="287"/>
            <ac:picMk id="29" creationId="{603372A3-1390-42B8-A1B9-1E438E924672}"/>
          </ac:picMkLst>
        </pc:picChg>
        <pc:picChg chg="add del">
          <ac:chgData name="Henrik Ramm-Schmidt" userId="72289854c51de78e" providerId="LiveId" clId="{DC1A904F-0C30-4CAF-9D58-F2445CFA00B5}" dt="2018-03-07T20:28:09.372" v="1562" actId="26606"/>
          <ac:picMkLst>
            <pc:docMk/>
            <pc:sldMk cId="11763865" sldId="287"/>
            <ac:picMk id="31" creationId="{603372A3-1390-42B8-A1B9-1E438E924672}"/>
          </ac:picMkLst>
        </pc:picChg>
        <pc:picChg chg="add mod ord">
          <ac:chgData name="Henrik Ramm-Schmidt" userId="72289854c51de78e" providerId="LiveId" clId="{DC1A904F-0C30-4CAF-9D58-F2445CFA00B5}" dt="2018-03-07T20:30:04.775" v="1846" actId="14100"/>
          <ac:picMkLst>
            <pc:docMk/>
            <pc:sldMk cId="11763865" sldId="287"/>
            <ac:picMk id="36" creationId="{603372A3-1390-42B8-A1B9-1E438E924672}"/>
          </ac:picMkLst>
        </pc:picChg>
        <pc:cxnChg chg="add del">
          <ac:chgData name="Henrik Ramm-Schmidt" userId="72289854c51de78e" providerId="LiveId" clId="{DC1A904F-0C30-4CAF-9D58-F2445CFA00B5}" dt="2018-03-07T20:28:09.372" v="1562" actId="26606"/>
          <ac:cxnSpMkLst>
            <pc:docMk/>
            <pc:sldMk cId="11763865" sldId="287"/>
            <ac:cxnSpMk id="12" creationId="{BCDAEC91-5BCE-4B55-9CC0-43EF94CB734B}"/>
          </ac:cxnSpMkLst>
        </pc:cxnChg>
        <pc:cxnChg chg="add del">
          <ac:chgData name="Henrik Ramm-Schmidt" userId="72289854c51de78e" providerId="LiveId" clId="{DC1A904F-0C30-4CAF-9D58-F2445CFA00B5}" dt="2018-03-07T20:28:01.683" v="1554" actId="26606"/>
          <ac:cxnSpMkLst>
            <pc:docMk/>
            <pc:sldMk cId="11763865" sldId="287"/>
            <ac:cxnSpMk id="15" creationId="{20E3A342-4D61-4E3F-AF90-1AB42AEB96CC}"/>
          </ac:cxnSpMkLst>
        </pc:cxnChg>
        <pc:cxnChg chg="add del">
          <ac:chgData name="Henrik Ramm-Schmidt" userId="72289854c51de78e" providerId="LiveId" clId="{DC1A904F-0C30-4CAF-9D58-F2445CFA00B5}" dt="2018-03-07T20:28:04.585" v="1558" actId="26606"/>
          <ac:cxnSpMkLst>
            <pc:docMk/>
            <pc:sldMk cId="11763865" sldId="287"/>
            <ac:cxnSpMk id="24" creationId="{FC18D930-0EEE-448F-ABF1-2AA3C83DA552}"/>
          </ac:cxnSpMkLst>
        </pc:cxnChg>
      </pc:sldChg>
      <pc:sldChg chg="addSp delSp modSp add mod setBg">
        <pc:chgData name="Henrik Ramm-Schmidt" userId="72289854c51de78e" providerId="LiveId" clId="{DC1A904F-0C30-4CAF-9D58-F2445CFA00B5}" dt="2018-03-07T20:34:52.628" v="2267" actId="20577"/>
        <pc:sldMkLst>
          <pc:docMk/>
          <pc:sldMk cId="3802295459" sldId="288"/>
        </pc:sldMkLst>
        <pc:spChg chg="mod">
          <ac:chgData name="Henrik Ramm-Schmidt" userId="72289854c51de78e" providerId="LiveId" clId="{DC1A904F-0C30-4CAF-9D58-F2445CFA00B5}" dt="2018-03-07T20:31:40.192" v="1911" actId="26606"/>
          <ac:spMkLst>
            <pc:docMk/>
            <pc:sldMk cId="3802295459" sldId="288"/>
            <ac:spMk id="2" creationId="{2BA3177A-6140-482D-9633-9D792BBC93CA}"/>
          </ac:spMkLst>
        </pc:spChg>
        <pc:spChg chg="del">
          <ac:chgData name="Henrik Ramm-Schmidt" userId="72289854c51de78e" providerId="LiveId" clId="{DC1A904F-0C30-4CAF-9D58-F2445CFA00B5}" dt="2018-03-07T20:31:22.944" v="1910" actId="20577"/>
          <ac:spMkLst>
            <pc:docMk/>
            <pc:sldMk cId="3802295459" sldId="288"/>
            <ac:spMk id="3" creationId="{90870065-C3BA-4771-9540-1BCBB724E590}"/>
          </ac:spMkLst>
        </pc:spChg>
        <pc:spChg chg="add mod">
          <ac:chgData name="Henrik Ramm-Schmidt" userId="72289854c51de78e" providerId="LiveId" clId="{DC1A904F-0C30-4CAF-9D58-F2445CFA00B5}" dt="2018-03-07T20:34:52.628" v="2267" actId="20577"/>
          <ac:spMkLst>
            <pc:docMk/>
            <pc:sldMk cId="3802295459" sldId="288"/>
            <ac:spMk id="9" creationId="{A00220FF-AD99-4D5D-B6F3-013750FBD1E0}"/>
          </ac:spMkLst>
        </pc:spChg>
        <pc:picChg chg="add del mod">
          <ac:chgData name="Henrik Ramm-Schmidt" userId="72289854c51de78e" providerId="LiveId" clId="{DC1A904F-0C30-4CAF-9D58-F2445CFA00B5}" dt="2018-03-07T20:31:40.192" v="1911" actId="26606"/>
          <ac:picMkLst>
            <pc:docMk/>
            <pc:sldMk cId="3802295459" sldId="288"/>
            <ac:picMk id="4" creationId="{484C35E9-1F5E-4C8A-ADF1-B98D7289E17C}"/>
          </ac:picMkLst>
        </pc:picChg>
        <pc:picChg chg="add mod modCrop">
          <ac:chgData name="Henrik Ramm-Schmidt" userId="72289854c51de78e" providerId="LiveId" clId="{DC1A904F-0C30-4CAF-9D58-F2445CFA00B5}" dt="2018-03-07T20:31:55.556" v="1937" actId="18131"/>
          <ac:picMkLst>
            <pc:docMk/>
            <pc:sldMk cId="3802295459" sldId="288"/>
            <ac:picMk id="7" creationId="{484C35E9-1F5E-4C8A-ADF1-B98D7289E17C}"/>
          </ac:picMkLst>
        </pc:picChg>
      </pc:sldChg>
      <pc:sldChg chg="addSp delSp modSp add mod setBg setClrOvrMap">
        <pc:chgData name="Henrik Ramm-Schmidt" userId="72289854c51de78e" providerId="LiveId" clId="{DC1A904F-0C30-4CAF-9D58-F2445CFA00B5}" dt="2018-03-07T20:41:57.433" v="2456" actId="18131"/>
        <pc:sldMkLst>
          <pc:docMk/>
          <pc:sldMk cId="1515415817" sldId="289"/>
        </pc:sldMkLst>
        <pc:spChg chg="mod ord">
          <ac:chgData name="Henrik Ramm-Schmidt" userId="72289854c51de78e" providerId="LiveId" clId="{DC1A904F-0C30-4CAF-9D58-F2445CFA00B5}" dt="2018-03-07T20:40:58.629" v="2443" actId="26606"/>
          <ac:spMkLst>
            <pc:docMk/>
            <pc:sldMk cId="1515415817" sldId="289"/>
            <ac:spMk id="2" creationId="{1BCB47E1-356C-4856-B96C-1BF150BB3ECF}"/>
          </ac:spMkLst>
        </pc:spChg>
        <pc:spChg chg="del">
          <ac:chgData name="Henrik Ramm-Schmidt" userId="72289854c51de78e" providerId="LiveId" clId="{DC1A904F-0C30-4CAF-9D58-F2445CFA00B5}" dt="2018-03-07T20:35:24.016" v="2289" actId="18131"/>
          <ac:spMkLst>
            <pc:docMk/>
            <pc:sldMk cId="1515415817" sldId="289"/>
            <ac:spMk id="3" creationId="{7132FB28-71CD-4FEF-BCB7-4F94B26B2D68}"/>
          </ac:spMkLst>
        </pc:spChg>
        <pc:spChg chg="add del mod">
          <ac:chgData name="Henrik Ramm-Schmidt" userId="72289854c51de78e" providerId="LiveId" clId="{DC1A904F-0C30-4CAF-9D58-F2445CFA00B5}" dt="2018-03-07T20:35:24.897" v="2290" actId="18131"/>
          <ac:spMkLst>
            <pc:docMk/>
            <pc:sldMk cId="1515415817" sldId="289"/>
            <ac:spMk id="4" creationId="{042620A2-E161-43FD-A690-F4D922C17D54}"/>
          </ac:spMkLst>
        </pc:spChg>
        <pc:spChg chg="add del mod">
          <ac:chgData name="Henrik Ramm-Schmidt" userId="72289854c51de78e" providerId="LiveId" clId="{DC1A904F-0C30-4CAF-9D58-F2445CFA00B5}" dt="2018-03-07T20:36:01.869" v="2292" actId="18131"/>
          <ac:spMkLst>
            <pc:docMk/>
            <pc:sldMk cId="1515415817" sldId="289"/>
            <ac:spMk id="5" creationId="{7ED30830-8191-47A4-B64F-B9A08B5205F4}"/>
          </ac:spMkLst>
        </pc:spChg>
        <pc:spChg chg="add del">
          <ac:chgData name="Henrik Ramm-Schmidt" userId="72289854c51de78e" providerId="LiveId" clId="{DC1A904F-0C30-4CAF-9D58-F2445CFA00B5}" dt="2018-03-07T20:36:31.406" v="2294" actId="26606"/>
          <ac:spMkLst>
            <pc:docMk/>
            <pc:sldMk cId="1515415817" sldId="289"/>
            <ac:spMk id="13" creationId="{21F24291-D880-426A-92D4-65CE0D2CF581}"/>
          </ac:spMkLst>
        </pc:spChg>
        <pc:spChg chg="add del">
          <ac:chgData name="Henrik Ramm-Schmidt" userId="72289854c51de78e" providerId="LiveId" clId="{DC1A904F-0C30-4CAF-9D58-F2445CFA00B5}" dt="2018-03-07T20:36:31.406" v="2294" actId="26606"/>
          <ac:spMkLst>
            <pc:docMk/>
            <pc:sldMk cId="1515415817" sldId="289"/>
            <ac:spMk id="16" creationId="{681CD866-52B5-4280-A92B-56BDFD1E9A12}"/>
          </ac:spMkLst>
        </pc:spChg>
        <pc:spChg chg="add del">
          <ac:chgData name="Henrik Ramm-Schmidt" userId="72289854c51de78e" providerId="LiveId" clId="{DC1A904F-0C30-4CAF-9D58-F2445CFA00B5}" dt="2018-03-07T20:36:31.406" v="2294" actId="26606"/>
          <ac:spMkLst>
            <pc:docMk/>
            <pc:sldMk cId="1515415817" sldId="289"/>
            <ac:spMk id="18" creationId="{96EEF187-8434-4B76-BE40-006EEBB263CF}"/>
          </ac:spMkLst>
        </pc:spChg>
        <pc:spChg chg="add del">
          <ac:chgData name="Henrik Ramm-Schmidt" userId="72289854c51de78e" providerId="LiveId" clId="{DC1A904F-0C30-4CAF-9D58-F2445CFA00B5}" dt="2018-03-07T20:36:34.802" v="2296" actId="26606"/>
          <ac:spMkLst>
            <pc:docMk/>
            <pc:sldMk cId="1515415817" sldId="289"/>
            <ac:spMk id="21" creationId="{37FEB674-D811-4FFE-A878-29D0C0ED18D4}"/>
          </ac:spMkLst>
        </pc:spChg>
        <pc:spChg chg="add del">
          <ac:chgData name="Henrik Ramm-Schmidt" userId="72289854c51de78e" providerId="LiveId" clId="{DC1A904F-0C30-4CAF-9D58-F2445CFA00B5}" dt="2018-03-07T20:36:34.802" v="2296" actId="26606"/>
          <ac:spMkLst>
            <pc:docMk/>
            <pc:sldMk cId="1515415817" sldId="289"/>
            <ac:spMk id="22" creationId="{46A9BCF7-AFCF-423B-B016-8D68E283DD76}"/>
          </ac:spMkLst>
        </pc:spChg>
        <pc:spChg chg="add del">
          <ac:chgData name="Henrik Ramm-Schmidt" userId="72289854c51de78e" providerId="LiveId" clId="{DC1A904F-0C30-4CAF-9D58-F2445CFA00B5}" dt="2018-03-07T20:36:36.247" v="2298" actId="26606"/>
          <ac:spMkLst>
            <pc:docMk/>
            <pc:sldMk cId="1515415817" sldId="289"/>
            <ac:spMk id="24" creationId="{EF9B8DF2-C3F5-49A2-94D2-F7B65A0F1F15}"/>
          </ac:spMkLst>
        </pc:spChg>
        <pc:spChg chg="add del">
          <ac:chgData name="Henrik Ramm-Schmidt" userId="72289854c51de78e" providerId="LiveId" clId="{DC1A904F-0C30-4CAF-9D58-F2445CFA00B5}" dt="2018-03-07T20:36:36.247" v="2298" actId="26606"/>
          <ac:spMkLst>
            <pc:docMk/>
            <pc:sldMk cId="1515415817" sldId="289"/>
            <ac:spMk id="26" creationId="{B8A902CD-EC8C-4175-8FF8-5BF3DB67AB87}"/>
          </ac:spMkLst>
        </pc:spChg>
        <pc:spChg chg="add del">
          <ac:chgData name="Henrik Ramm-Schmidt" userId="72289854c51de78e" providerId="LiveId" clId="{DC1A904F-0C30-4CAF-9D58-F2445CFA00B5}" dt="2018-03-07T20:39:30.552" v="2427" actId="26606"/>
          <ac:spMkLst>
            <pc:docMk/>
            <pc:sldMk cId="1515415817" sldId="289"/>
            <ac:spMk id="29" creationId="{37FEB674-D811-4FFE-A878-29D0C0ED18D4}"/>
          </ac:spMkLst>
        </pc:spChg>
        <pc:spChg chg="add mod">
          <ac:chgData name="Henrik Ramm-Schmidt" userId="72289854c51de78e" providerId="LiveId" clId="{DC1A904F-0C30-4CAF-9D58-F2445CFA00B5}" dt="2018-03-07T20:41:46.054" v="2455" actId="27636"/>
          <ac:spMkLst>
            <pc:docMk/>
            <pc:sldMk cId="1515415817" sldId="289"/>
            <ac:spMk id="30" creationId="{46A9BCF7-AFCF-423B-B016-8D68E283DD76}"/>
          </ac:spMkLst>
        </pc:spChg>
        <pc:spChg chg="add del">
          <ac:chgData name="Henrik Ramm-Schmidt" userId="72289854c51de78e" providerId="LiveId" clId="{DC1A904F-0C30-4CAF-9D58-F2445CFA00B5}" dt="2018-03-07T20:40:58.618" v="2442" actId="26606"/>
          <ac:spMkLst>
            <pc:docMk/>
            <pc:sldMk cId="1515415817" sldId="289"/>
            <ac:spMk id="32" creationId="{7383B190-6BFB-422F-B667-06B7B25F096A}"/>
          </ac:spMkLst>
        </pc:spChg>
        <pc:spChg chg="add del">
          <ac:chgData name="Henrik Ramm-Schmidt" userId="72289854c51de78e" providerId="LiveId" clId="{DC1A904F-0C30-4CAF-9D58-F2445CFA00B5}" dt="2018-03-07T20:39:09.430" v="2404" actId="26606"/>
          <ac:spMkLst>
            <pc:docMk/>
            <pc:sldMk cId="1515415817" sldId="289"/>
            <ac:spMk id="35" creationId="{7383B190-6BFB-422F-B667-06B7B25F096A}"/>
          </ac:spMkLst>
        </pc:spChg>
        <pc:spChg chg="add">
          <ac:chgData name="Henrik Ramm-Schmidt" userId="72289854c51de78e" providerId="LiveId" clId="{DC1A904F-0C30-4CAF-9D58-F2445CFA00B5}" dt="2018-03-07T20:40:58.629" v="2443" actId="26606"/>
          <ac:spMkLst>
            <pc:docMk/>
            <pc:sldMk cId="1515415817" sldId="289"/>
            <ac:spMk id="38" creationId="{FC0DEEBF-DB94-4E7E-A9D3-84FA863C3BD9}"/>
          </ac:spMkLst>
        </pc:spChg>
        <pc:spChg chg="add del">
          <ac:chgData name="Henrik Ramm-Schmidt" userId="72289854c51de78e" providerId="LiveId" clId="{DC1A904F-0C30-4CAF-9D58-F2445CFA00B5}" dt="2018-03-07T20:39:11.577" v="2406" actId="26606"/>
          <ac:spMkLst>
            <pc:docMk/>
            <pc:sldMk cId="1515415817" sldId="289"/>
            <ac:spMk id="39" creationId="{D3B67387-E1AF-4422-A3BE-470F36AAD919}"/>
          </ac:spMkLst>
        </pc:spChg>
        <pc:spChg chg="add del">
          <ac:chgData name="Henrik Ramm-Schmidt" userId="72289854c51de78e" providerId="LiveId" clId="{DC1A904F-0C30-4CAF-9D58-F2445CFA00B5}" dt="2018-03-07T20:39:11.577" v="2406" actId="26606"/>
          <ac:spMkLst>
            <pc:docMk/>
            <pc:sldMk cId="1515415817" sldId="289"/>
            <ac:spMk id="40" creationId="{BFDB170C-F1C9-479A-B799-7374CFFFF7E1}"/>
          </ac:spMkLst>
        </pc:spChg>
        <pc:spChg chg="add del">
          <ac:chgData name="Henrik Ramm-Schmidt" userId="72289854c51de78e" providerId="LiveId" clId="{DC1A904F-0C30-4CAF-9D58-F2445CFA00B5}" dt="2018-03-07T20:39:13.727" v="2408" actId="26606"/>
          <ac:spMkLst>
            <pc:docMk/>
            <pc:sldMk cId="1515415817" sldId="289"/>
            <ac:spMk id="43" creationId="{FC0DEEBF-DB94-4E7E-A9D3-84FA863C3BD9}"/>
          </ac:spMkLst>
        </pc:spChg>
        <pc:spChg chg="add del">
          <ac:chgData name="Henrik Ramm-Schmidt" userId="72289854c51de78e" providerId="LiveId" clId="{DC1A904F-0C30-4CAF-9D58-F2445CFA00B5}" dt="2018-03-07T20:39:24.862" v="2416" actId="26606"/>
          <ac:spMkLst>
            <pc:docMk/>
            <pc:sldMk cId="1515415817" sldId="289"/>
            <ac:spMk id="57" creationId="{247AB924-1B87-43FC-B7C7-B112D5C51A0E}"/>
          </ac:spMkLst>
        </pc:spChg>
        <pc:spChg chg="add del">
          <ac:chgData name="Henrik Ramm-Schmidt" userId="72289854c51de78e" providerId="LiveId" clId="{DC1A904F-0C30-4CAF-9D58-F2445CFA00B5}" dt="2018-03-07T20:39:27.882" v="2422" actId="26606"/>
          <ac:spMkLst>
            <pc:docMk/>
            <pc:sldMk cId="1515415817" sldId="289"/>
            <ac:spMk id="71" creationId="{FC0DEEBF-DB94-4E7E-A9D3-84FA863C3BD9}"/>
          </ac:spMkLst>
        </pc:spChg>
        <pc:spChg chg="add del">
          <ac:chgData name="Henrik Ramm-Schmidt" userId="72289854c51de78e" providerId="LiveId" clId="{DC1A904F-0C30-4CAF-9D58-F2445CFA00B5}" dt="2018-03-07T20:39:29.280" v="2424" actId="26606"/>
          <ac:spMkLst>
            <pc:docMk/>
            <pc:sldMk cId="1515415817" sldId="289"/>
            <ac:spMk id="75" creationId="{D3B67387-E1AF-4422-A3BE-470F36AAD919}"/>
          </ac:spMkLst>
        </pc:spChg>
        <pc:spChg chg="add del">
          <ac:chgData name="Henrik Ramm-Schmidt" userId="72289854c51de78e" providerId="LiveId" clId="{DC1A904F-0C30-4CAF-9D58-F2445CFA00B5}" dt="2018-03-07T20:39:29.280" v="2424" actId="26606"/>
          <ac:spMkLst>
            <pc:docMk/>
            <pc:sldMk cId="1515415817" sldId="289"/>
            <ac:spMk id="76" creationId="{BFDB170C-F1C9-479A-B799-7374CFFFF7E1}"/>
          </ac:spMkLst>
        </pc:spChg>
        <pc:spChg chg="add del">
          <ac:chgData name="Henrik Ramm-Schmidt" userId="72289854c51de78e" providerId="LiveId" clId="{DC1A904F-0C30-4CAF-9D58-F2445CFA00B5}" dt="2018-03-07T20:39:30.545" v="2426" actId="26606"/>
          <ac:spMkLst>
            <pc:docMk/>
            <pc:sldMk cId="1515415817" sldId="289"/>
            <ac:spMk id="78" creationId="{7383B190-6BFB-422F-B667-06B7B25F096A}"/>
          </ac:spMkLst>
        </pc:spChg>
        <pc:picChg chg="add del mod">
          <ac:chgData name="Henrik Ramm-Schmidt" userId="72289854c51de78e" providerId="LiveId" clId="{DC1A904F-0C30-4CAF-9D58-F2445CFA00B5}" dt="2018-03-07T20:36:36.318" v="2299" actId="26606"/>
          <ac:picMkLst>
            <pc:docMk/>
            <pc:sldMk cId="1515415817" sldId="289"/>
            <ac:picMk id="7" creationId="{5D7F79E5-1A9E-4290-BEED-7B3676C22586}"/>
          </ac:picMkLst>
        </pc:picChg>
        <pc:picChg chg="add mod modCrop">
          <ac:chgData name="Henrik Ramm-Schmidt" userId="72289854c51de78e" providerId="LiveId" clId="{DC1A904F-0C30-4CAF-9D58-F2445CFA00B5}" dt="2018-03-07T20:41:26.647" v="2446" actId="1076"/>
          <ac:picMkLst>
            <pc:docMk/>
            <pc:sldMk cId="1515415817" sldId="289"/>
            <ac:picMk id="8" creationId="{CA2536E9-8E3B-4FA7-9B8F-C638CD5EAD6D}"/>
          </ac:picMkLst>
        </pc:picChg>
        <pc:picChg chg="add mod ord modCrop">
          <ac:chgData name="Henrik Ramm-Schmidt" userId="72289854c51de78e" providerId="LiveId" clId="{DC1A904F-0C30-4CAF-9D58-F2445CFA00B5}" dt="2018-03-07T20:41:57.433" v="2456" actId="18131"/>
          <ac:picMkLst>
            <pc:docMk/>
            <pc:sldMk cId="1515415817" sldId="289"/>
            <ac:picMk id="9" creationId="{4329ED0F-5369-445C-9669-D138B9779ED9}"/>
          </ac:picMkLst>
        </pc:picChg>
        <pc:picChg chg="add del">
          <ac:chgData name="Henrik Ramm-Schmidt" userId="72289854c51de78e" providerId="LiveId" clId="{DC1A904F-0C30-4CAF-9D58-F2445CFA00B5}" dt="2018-03-07T20:36:31.406" v="2294" actId="26606"/>
          <ac:picMkLst>
            <pc:docMk/>
            <pc:sldMk cId="1515415817" sldId="289"/>
            <ac:picMk id="11" creationId="{5D7F79E5-1A9E-4290-BEED-7B3676C22586}"/>
          </ac:picMkLst>
        </pc:picChg>
        <pc:picChg chg="add del">
          <ac:chgData name="Henrik Ramm-Schmidt" userId="72289854c51de78e" providerId="LiveId" clId="{DC1A904F-0C30-4CAF-9D58-F2445CFA00B5}" dt="2018-03-07T20:36:34.802" v="2296" actId="26606"/>
          <ac:picMkLst>
            <pc:docMk/>
            <pc:sldMk cId="1515415817" sldId="289"/>
            <ac:picMk id="20" creationId="{5D7F79E5-1A9E-4290-BEED-7B3676C22586}"/>
          </ac:picMkLst>
        </pc:picChg>
        <pc:picChg chg="add del">
          <ac:chgData name="Henrik Ramm-Schmidt" userId="72289854c51de78e" providerId="LiveId" clId="{DC1A904F-0C30-4CAF-9D58-F2445CFA00B5}" dt="2018-03-07T20:36:36.247" v="2298" actId="26606"/>
          <ac:picMkLst>
            <pc:docMk/>
            <pc:sldMk cId="1515415817" sldId="289"/>
            <ac:picMk id="25" creationId="{5D7F79E5-1A9E-4290-BEED-7B3676C22586}"/>
          </ac:picMkLst>
        </pc:picChg>
        <pc:picChg chg="add mod ord modCrop">
          <ac:chgData name="Henrik Ramm-Schmidt" userId="72289854c51de78e" providerId="LiveId" clId="{DC1A904F-0C30-4CAF-9D58-F2445CFA00B5}" dt="2018-03-07T20:41:24.012" v="2445" actId="18131"/>
          <ac:picMkLst>
            <pc:docMk/>
            <pc:sldMk cId="1515415817" sldId="289"/>
            <ac:picMk id="28" creationId="{5D7F79E5-1A9E-4290-BEED-7B3676C22586}"/>
          </ac:picMkLst>
        </pc:picChg>
        <pc:cxnChg chg="add del">
          <ac:chgData name="Henrik Ramm-Schmidt" userId="72289854c51de78e" providerId="LiveId" clId="{DC1A904F-0C30-4CAF-9D58-F2445CFA00B5}" dt="2018-03-07T20:40:58.618" v="2442" actId="26606"/>
          <ac:cxnSpMkLst>
            <pc:docMk/>
            <pc:sldMk cId="1515415817" sldId="289"/>
            <ac:cxnSpMk id="33" creationId="{ED28E597-4AF8-4D69-A9AB-A1EDC6156B04}"/>
          </ac:cxnSpMkLst>
        </pc:cxnChg>
        <pc:cxnChg chg="add">
          <ac:chgData name="Henrik Ramm-Schmidt" userId="72289854c51de78e" providerId="LiveId" clId="{DC1A904F-0C30-4CAF-9D58-F2445CFA00B5}" dt="2018-03-07T20:40:58.629" v="2443" actId="26606"/>
          <ac:cxnSpMkLst>
            <pc:docMk/>
            <pc:sldMk cId="1515415817" sldId="289"/>
            <ac:cxnSpMk id="36" creationId="{77769B58-418E-4811-90BB-F5854D3CFC7B}"/>
          </ac:cxnSpMkLst>
        </pc:cxnChg>
        <pc:cxnChg chg="add del">
          <ac:chgData name="Henrik Ramm-Schmidt" userId="72289854c51de78e" providerId="LiveId" clId="{DC1A904F-0C30-4CAF-9D58-F2445CFA00B5}" dt="2018-03-07T20:39:09.430" v="2404" actId="26606"/>
          <ac:cxnSpMkLst>
            <pc:docMk/>
            <pc:sldMk cId="1515415817" sldId="289"/>
            <ac:cxnSpMk id="37" creationId="{ED28E597-4AF8-4D69-A9AB-A1EDC6156B04}"/>
          </ac:cxnSpMkLst>
        </pc:cxnChg>
        <pc:cxnChg chg="add del">
          <ac:chgData name="Henrik Ramm-Schmidt" userId="72289854c51de78e" providerId="LiveId" clId="{DC1A904F-0C30-4CAF-9D58-F2445CFA00B5}" dt="2018-03-07T20:39:13.727" v="2408" actId="26606"/>
          <ac:cxnSpMkLst>
            <pc:docMk/>
            <pc:sldMk cId="1515415817" sldId="289"/>
            <ac:cxnSpMk id="41" creationId="{3B2791FB-B2F7-4BBE-B8D8-74C37FF9E85C}"/>
          </ac:cxnSpMkLst>
        </pc:cxnChg>
        <pc:cxnChg chg="add del">
          <ac:chgData name="Henrik Ramm-Schmidt" userId="72289854c51de78e" providerId="LiveId" clId="{DC1A904F-0C30-4CAF-9D58-F2445CFA00B5}" dt="2018-03-07T20:39:13.727" v="2408" actId="26606"/>
          <ac:cxnSpMkLst>
            <pc:docMk/>
            <pc:sldMk cId="1515415817" sldId="289"/>
            <ac:cxnSpMk id="42" creationId="{77769B58-418E-4811-90BB-F5854D3CFC7B}"/>
          </ac:cxnSpMkLst>
        </pc:cxnChg>
        <pc:cxnChg chg="add del">
          <ac:chgData name="Henrik Ramm-Schmidt" userId="72289854c51de78e" providerId="LiveId" clId="{DC1A904F-0C30-4CAF-9D58-F2445CFA00B5}" dt="2018-03-07T20:39:13.727" v="2408" actId="26606"/>
          <ac:cxnSpMkLst>
            <pc:docMk/>
            <pc:sldMk cId="1515415817" sldId="289"/>
            <ac:cxnSpMk id="44" creationId="{77A9CA3A-7216-41E0-B3CD-058077FD396D}"/>
          </ac:cxnSpMkLst>
        </pc:cxnChg>
        <pc:cxnChg chg="add">
          <ac:chgData name="Henrik Ramm-Schmidt" userId="72289854c51de78e" providerId="LiveId" clId="{DC1A904F-0C30-4CAF-9D58-F2445CFA00B5}" dt="2018-03-07T20:40:58.629" v="2443" actId="26606"/>
          <ac:cxnSpMkLst>
            <pc:docMk/>
            <pc:sldMk cId="1515415817" sldId="289"/>
            <ac:cxnSpMk id="45" creationId="{77A9CA3A-7216-41E0-B3CD-058077FD396D}"/>
          </ac:cxnSpMkLst>
        </pc:cxnChg>
        <pc:cxnChg chg="add del">
          <ac:chgData name="Henrik Ramm-Schmidt" userId="72289854c51de78e" providerId="LiveId" clId="{DC1A904F-0C30-4CAF-9D58-F2445CFA00B5}" dt="2018-03-07T20:39:18.272" v="2410" actId="26606"/>
          <ac:cxnSpMkLst>
            <pc:docMk/>
            <pc:sldMk cId="1515415817" sldId="289"/>
            <ac:cxnSpMk id="46" creationId="{C800968E-0A99-46C4-A9B2-6A63AC66F4B0}"/>
          </ac:cxnSpMkLst>
        </pc:cxnChg>
        <pc:cxnChg chg="add del">
          <ac:chgData name="Henrik Ramm-Schmidt" userId="72289854c51de78e" providerId="LiveId" clId="{DC1A904F-0C30-4CAF-9D58-F2445CFA00B5}" dt="2018-03-07T20:39:18.272" v="2410" actId="26606"/>
          <ac:cxnSpMkLst>
            <pc:docMk/>
            <pc:sldMk cId="1515415817" sldId="289"/>
            <ac:cxnSpMk id="47" creationId="{0627B73E-D784-4780-AA33-DCDFE7DA16ED}"/>
          </ac:cxnSpMkLst>
        </pc:cxnChg>
        <pc:cxnChg chg="add del">
          <ac:chgData name="Henrik Ramm-Schmidt" userId="72289854c51de78e" providerId="LiveId" clId="{DC1A904F-0C30-4CAF-9D58-F2445CFA00B5}" dt="2018-03-07T20:39:18.272" v="2410" actId="26606"/>
          <ac:cxnSpMkLst>
            <pc:docMk/>
            <pc:sldMk cId="1515415817" sldId="289"/>
            <ac:cxnSpMk id="48" creationId="{EBAD6A72-88E8-42F7-88B9-CAF744536BE4}"/>
          </ac:cxnSpMkLst>
        </pc:cxnChg>
        <pc:cxnChg chg="add">
          <ac:chgData name="Henrik Ramm-Schmidt" userId="72289854c51de78e" providerId="LiveId" clId="{DC1A904F-0C30-4CAF-9D58-F2445CFA00B5}" dt="2018-03-07T20:40:58.629" v="2443" actId="26606"/>
          <ac:cxnSpMkLst>
            <pc:docMk/>
            <pc:sldMk cId="1515415817" sldId="289"/>
            <ac:cxnSpMk id="49" creationId="{3B2791FB-B2F7-4BBE-B8D8-74C37FF9E85C}"/>
          </ac:cxnSpMkLst>
        </pc:cxnChg>
        <pc:cxnChg chg="add del">
          <ac:chgData name="Henrik Ramm-Schmidt" userId="72289854c51de78e" providerId="LiveId" clId="{DC1A904F-0C30-4CAF-9D58-F2445CFA00B5}" dt="2018-03-07T20:39:21.870" v="2412" actId="26606"/>
          <ac:cxnSpMkLst>
            <pc:docMk/>
            <pc:sldMk cId="1515415817" sldId="289"/>
            <ac:cxnSpMk id="50" creationId="{C800968E-0A99-46C4-A9B2-6A63AC66F4B0}"/>
          </ac:cxnSpMkLst>
        </pc:cxnChg>
        <pc:cxnChg chg="add del">
          <ac:chgData name="Henrik Ramm-Schmidt" userId="72289854c51de78e" providerId="LiveId" clId="{DC1A904F-0C30-4CAF-9D58-F2445CFA00B5}" dt="2018-03-07T20:39:21.870" v="2412" actId="26606"/>
          <ac:cxnSpMkLst>
            <pc:docMk/>
            <pc:sldMk cId="1515415817" sldId="289"/>
            <ac:cxnSpMk id="51" creationId="{0627B73E-D784-4780-AA33-DCDFE7DA16ED}"/>
          </ac:cxnSpMkLst>
        </pc:cxnChg>
        <pc:cxnChg chg="add del">
          <ac:chgData name="Henrik Ramm-Schmidt" userId="72289854c51de78e" providerId="LiveId" clId="{DC1A904F-0C30-4CAF-9D58-F2445CFA00B5}" dt="2018-03-07T20:39:21.870" v="2412" actId="26606"/>
          <ac:cxnSpMkLst>
            <pc:docMk/>
            <pc:sldMk cId="1515415817" sldId="289"/>
            <ac:cxnSpMk id="52" creationId="{EBAD6A72-88E8-42F7-88B9-CAF744536BE4}"/>
          </ac:cxnSpMkLst>
        </pc:cxnChg>
        <pc:cxnChg chg="add del">
          <ac:chgData name="Henrik Ramm-Schmidt" userId="72289854c51de78e" providerId="LiveId" clId="{DC1A904F-0C30-4CAF-9D58-F2445CFA00B5}" dt="2018-03-07T20:39:24.002" v="2414" actId="26606"/>
          <ac:cxnSpMkLst>
            <pc:docMk/>
            <pc:sldMk cId="1515415817" sldId="289"/>
            <ac:cxnSpMk id="54" creationId="{3D83F26F-C55B-4A92-9AFF-4894D14E27C5}"/>
          </ac:cxnSpMkLst>
        </pc:cxnChg>
        <pc:cxnChg chg="add del">
          <ac:chgData name="Henrik Ramm-Schmidt" userId="72289854c51de78e" providerId="LiveId" clId="{DC1A904F-0C30-4CAF-9D58-F2445CFA00B5}" dt="2018-03-07T20:39:24.002" v="2414" actId="26606"/>
          <ac:cxnSpMkLst>
            <pc:docMk/>
            <pc:sldMk cId="1515415817" sldId="289"/>
            <ac:cxnSpMk id="55" creationId="{564940E8-4031-4205-8D84-CBBB398C9148}"/>
          </ac:cxnSpMkLst>
        </pc:cxnChg>
        <pc:cxnChg chg="add del">
          <ac:chgData name="Henrik Ramm-Schmidt" userId="72289854c51de78e" providerId="LiveId" clId="{DC1A904F-0C30-4CAF-9D58-F2445CFA00B5}" dt="2018-03-07T20:39:24.862" v="2416" actId="26606"/>
          <ac:cxnSpMkLst>
            <pc:docMk/>
            <pc:sldMk cId="1515415817" sldId="289"/>
            <ac:cxnSpMk id="58" creationId="{DAD2B705-4A9B-408D-AA80-4F41045E09DE}"/>
          </ac:cxnSpMkLst>
        </pc:cxnChg>
        <pc:cxnChg chg="add del">
          <ac:chgData name="Henrik Ramm-Schmidt" userId="72289854c51de78e" providerId="LiveId" clId="{DC1A904F-0C30-4CAF-9D58-F2445CFA00B5}" dt="2018-03-07T20:39:24.862" v="2416" actId="26606"/>
          <ac:cxnSpMkLst>
            <pc:docMk/>
            <pc:sldMk cId="1515415817" sldId="289"/>
            <ac:cxnSpMk id="59" creationId="{99AE2756-0FC4-4155-83E7-58AAAB63E757}"/>
          </ac:cxnSpMkLst>
        </pc:cxnChg>
        <pc:cxnChg chg="add del">
          <ac:chgData name="Henrik Ramm-Schmidt" userId="72289854c51de78e" providerId="LiveId" clId="{DC1A904F-0C30-4CAF-9D58-F2445CFA00B5}" dt="2018-03-07T20:39:24.862" v="2416" actId="26606"/>
          <ac:cxnSpMkLst>
            <pc:docMk/>
            <pc:sldMk cId="1515415817" sldId="289"/>
            <ac:cxnSpMk id="60" creationId="{818DC98F-4057-4645-B948-F604F39A9CFE}"/>
          </ac:cxnSpMkLst>
        </pc:cxnChg>
        <pc:cxnChg chg="add del">
          <ac:chgData name="Henrik Ramm-Schmidt" userId="72289854c51de78e" providerId="LiveId" clId="{DC1A904F-0C30-4CAF-9D58-F2445CFA00B5}" dt="2018-03-07T20:39:25.465" v="2418" actId="26606"/>
          <ac:cxnSpMkLst>
            <pc:docMk/>
            <pc:sldMk cId="1515415817" sldId="289"/>
            <ac:cxnSpMk id="62" creationId="{C800968E-0A99-46C4-A9B2-6A63AC66F4B0}"/>
          </ac:cxnSpMkLst>
        </pc:cxnChg>
        <pc:cxnChg chg="add del">
          <ac:chgData name="Henrik Ramm-Schmidt" userId="72289854c51de78e" providerId="LiveId" clId="{DC1A904F-0C30-4CAF-9D58-F2445CFA00B5}" dt="2018-03-07T20:39:25.465" v="2418" actId="26606"/>
          <ac:cxnSpMkLst>
            <pc:docMk/>
            <pc:sldMk cId="1515415817" sldId="289"/>
            <ac:cxnSpMk id="63" creationId="{0627B73E-D784-4780-AA33-DCDFE7DA16ED}"/>
          </ac:cxnSpMkLst>
        </pc:cxnChg>
        <pc:cxnChg chg="add del">
          <ac:chgData name="Henrik Ramm-Schmidt" userId="72289854c51de78e" providerId="LiveId" clId="{DC1A904F-0C30-4CAF-9D58-F2445CFA00B5}" dt="2018-03-07T20:39:25.465" v="2418" actId="26606"/>
          <ac:cxnSpMkLst>
            <pc:docMk/>
            <pc:sldMk cId="1515415817" sldId="289"/>
            <ac:cxnSpMk id="64" creationId="{EBAD6A72-88E8-42F7-88B9-CAF744536BE4}"/>
          </ac:cxnSpMkLst>
        </pc:cxnChg>
        <pc:cxnChg chg="add del">
          <ac:chgData name="Henrik Ramm-Schmidt" userId="72289854c51de78e" providerId="LiveId" clId="{DC1A904F-0C30-4CAF-9D58-F2445CFA00B5}" dt="2018-03-07T20:39:26.892" v="2420" actId="26606"/>
          <ac:cxnSpMkLst>
            <pc:docMk/>
            <pc:sldMk cId="1515415817" sldId="289"/>
            <ac:cxnSpMk id="66" creationId="{C800968E-0A99-46C4-A9B2-6A63AC66F4B0}"/>
          </ac:cxnSpMkLst>
        </pc:cxnChg>
        <pc:cxnChg chg="add del">
          <ac:chgData name="Henrik Ramm-Schmidt" userId="72289854c51de78e" providerId="LiveId" clId="{DC1A904F-0C30-4CAF-9D58-F2445CFA00B5}" dt="2018-03-07T20:39:26.892" v="2420" actId="26606"/>
          <ac:cxnSpMkLst>
            <pc:docMk/>
            <pc:sldMk cId="1515415817" sldId="289"/>
            <ac:cxnSpMk id="67" creationId="{0627B73E-D784-4780-AA33-DCDFE7DA16ED}"/>
          </ac:cxnSpMkLst>
        </pc:cxnChg>
        <pc:cxnChg chg="add del">
          <ac:chgData name="Henrik Ramm-Schmidt" userId="72289854c51de78e" providerId="LiveId" clId="{DC1A904F-0C30-4CAF-9D58-F2445CFA00B5}" dt="2018-03-07T20:39:26.892" v="2420" actId="26606"/>
          <ac:cxnSpMkLst>
            <pc:docMk/>
            <pc:sldMk cId="1515415817" sldId="289"/>
            <ac:cxnSpMk id="68" creationId="{EBAD6A72-88E8-42F7-88B9-CAF744536BE4}"/>
          </ac:cxnSpMkLst>
        </pc:cxnChg>
        <pc:cxnChg chg="add del">
          <ac:chgData name="Henrik Ramm-Schmidt" userId="72289854c51de78e" providerId="LiveId" clId="{DC1A904F-0C30-4CAF-9D58-F2445CFA00B5}" dt="2018-03-07T20:39:27.882" v="2422" actId="26606"/>
          <ac:cxnSpMkLst>
            <pc:docMk/>
            <pc:sldMk cId="1515415817" sldId="289"/>
            <ac:cxnSpMk id="70" creationId="{77769B58-418E-4811-90BB-F5854D3CFC7B}"/>
          </ac:cxnSpMkLst>
        </pc:cxnChg>
        <pc:cxnChg chg="add del">
          <ac:chgData name="Henrik Ramm-Schmidt" userId="72289854c51de78e" providerId="LiveId" clId="{DC1A904F-0C30-4CAF-9D58-F2445CFA00B5}" dt="2018-03-07T20:39:27.882" v="2422" actId="26606"/>
          <ac:cxnSpMkLst>
            <pc:docMk/>
            <pc:sldMk cId="1515415817" sldId="289"/>
            <ac:cxnSpMk id="72" creationId="{77A9CA3A-7216-41E0-B3CD-058077FD396D}"/>
          </ac:cxnSpMkLst>
        </pc:cxnChg>
        <pc:cxnChg chg="add del">
          <ac:chgData name="Henrik Ramm-Schmidt" userId="72289854c51de78e" providerId="LiveId" clId="{DC1A904F-0C30-4CAF-9D58-F2445CFA00B5}" dt="2018-03-07T20:39:27.882" v="2422" actId="26606"/>
          <ac:cxnSpMkLst>
            <pc:docMk/>
            <pc:sldMk cId="1515415817" sldId="289"/>
            <ac:cxnSpMk id="73" creationId="{3B2791FB-B2F7-4BBE-B8D8-74C37FF9E85C}"/>
          </ac:cxnSpMkLst>
        </pc:cxnChg>
        <pc:cxnChg chg="add del">
          <ac:chgData name="Henrik Ramm-Schmidt" userId="72289854c51de78e" providerId="LiveId" clId="{DC1A904F-0C30-4CAF-9D58-F2445CFA00B5}" dt="2018-03-07T20:39:30.545" v="2426" actId="26606"/>
          <ac:cxnSpMkLst>
            <pc:docMk/>
            <pc:sldMk cId="1515415817" sldId="289"/>
            <ac:cxnSpMk id="79" creationId="{ED28E597-4AF8-4D69-A9AB-A1EDC6156B04}"/>
          </ac:cxnSpMkLst>
        </pc:cxnChg>
      </pc:sldChg>
      <pc:sldChg chg="addSp delSp modSp add">
        <pc:chgData name="Henrik Ramm-Schmidt" userId="72289854c51de78e" providerId="LiveId" clId="{DC1A904F-0C30-4CAF-9D58-F2445CFA00B5}" dt="2018-03-07T20:52:07.011" v="2871" actId="14100"/>
        <pc:sldMkLst>
          <pc:docMk/>
          <pc:sldMk cId="1893262426" sldId="290"/>
        </pc:sldMkLst>
        <pc:spChg chg="del">
          <ac:chgData name="Henrik Ramm-Schmidt" userId="72289854c51de78e" providerId="LiveId" clId="{DC1A904F-0C30-4CAF-9D58-F2445CFA00B5}" dt="2018-03-07T20:49:06.296" v="2598" actId="14100"/>
          <ac:spMkLst>
            <pc:docMk/>
            <pc:sldMk cId="1893262426" sldId="290"/>
            <ac:spMk id="2" creationId="{ABEBD306-CC36-491E-BB50-01A93D2A9D71}"/>
          </ac:spMkLst>
        </pc:spChg>
        <pc:spChg chg="del">
          <ac:chgData name="Henrik Ramm-Schmidt" userId="72289854c51de78e" providerId="LiveId" clId="{DC1A904F-0C30-4CAF-9D58-F2445CFA00B5}" dt="2018-03-07T20:49:06.296" v="2598" actId="14100"/>
          <ac:spMkLst>
            <pc:docMk/>
            <pc:sldMk cId="1893262426" sldId="290"/>
            <ac:spMk id="3" creationId="{C507F1B1-F244-498F-BBAA-5550B649C54A}"/>
          </ac:spMkLst>
        </pc:spChg>
        <pc:spChg chg="del">
          <ac:chgData name="Henrik Ramm-Schmidt" userId="72289854c51de78e" providerId="LiveId" clId="{DC1A904F-0C30-4CAF-9D58-F2445CFA00B5}" dt="2018-03-07T20:49:06.296" v="2598" actId="14100"/>
          <ac:spMkLst>
            <pc:docMk/>
            <pc:sldMk cId="1893262426" sldId="290"/>
            <ac:spMk id="4" creationId="{226DE909-DA53-4752-BBEB-30058C870611}"/>
          </ac:spMkLst>
        </pc:spChg>
        <pc:spChg chg="add mod">
          <ac:chgData name="Henrik Ramm-Schmidt" userId="72289854c51de78e" providerId="LiveId" clId="{DC1A904F-0C30-4CAF-9D58-F2445CFA00B5}" dt="2018-03-07T20:52:07.011" v="2871" actId="14100"/>
          <ac:spMkLst>
            <pc:docMk/>
            <pc:sldMk cId="1893262426" sldId="290"/>
            <ac:spMk id="5" creationId="{4BA4F1C5-8EAE-4078-864C-9EB3740019C0}"/>
          </ac:spMkLst>
        </pc:spChg>
        <pc:spChg chg="add del mod">
          <ac:chgData name="Henrik Ramm-Schmidt" userId="72289854c51de78e" providerId="LiveId" clId="{DC1A904F-0C30-4CAF-9D58-F2445CFA00B5}" dt="2018-03-07T20:49:07.379" v="2599" actId="14100"/>
          <ac:spMkLst>
            <pc:docMk/>
            <pc:sldMk cId="1893262426" sldId="290"/>
            <ac:spMk id="6" creationId="{D6D71188-F360-4A58-9A67-AE743CE3C568}"/>
          </ac:spMkLst>
        </pc:spChg>
        <pc:picChg chg="add mod ord">
          <ac:chgData name="Henrik Ramm-Schmidt" userId="72289854c51de78e" providerId="LiveId" clId="{DC1A904F-0C30-4CAF-9D58-F2445CFA00B5}" dt="2018-03-07T20:49:52.123" v="2604" actId="1076"/>
          <ac:picMkLst>
            <pc:docMk/>
            <pc:sldMk cId="1893262426" sldId="290"/>
            <ac:picMk id="8" creationId="{53540172-2A0B-4EB3-9CF9-14BAD0397374}"/>
          </ac:picMkLst>
        </pc:picChg>
      </pc:sldChg>
      <pc:sldChg chg="addSp delSp modSp add mod setBg setClrOvrMap">
        <pc:chgData name="Henrik Ramm-Schmidt" userId="72289854c51de78e" providerId="LiveId" clId="{DC1A904F-0C30-4CAF-9D58-F2445CFA00B5}" dt="2018-03-07T20:47:42.600" v="2597" actId="404"/>
        <pc:sldMkLst>
          <pc:docMk/>
          <pc:sldMk cId="1184224105" sldId="291"/>
        </pc:sldMkLst>
        <pc:spChg chg="mod ord">
          <ac:chgData name="Henrik Ramm-Schmidt" userId="72289854c51de78e" providerId="LiveId" clId="{DC1A904F-0C30-4CAF-9D58-F2445CFA00B5}" dt="2018-03-07T20:47:03.495" v="2534" actId="6549"/>
          <ac:spMkLst>
            <pc:docMk/>
            <pc:sldMk cId="1184224105" sldId="291"/>
            <ac:spMk id="2" creationId="{FE16FAF1-35AA-4C3A-B348-EFFF292E8B37}"/>
          </ac:spMkLst>
        </pc:spChg>
        <pc:spChg chg="add del">
          <ac:chgData name="Henrik Ramm-Schmidt" userId="72289854c51de78e" providerId="LiveId" clId="{DC1A904F-0C30-4CAF-9D58-F2445CFA00B5}" dt="2018-03-07T20:46:20.124" v="2516" actId="404"/>
          <ac:spMkLst>
            <pc:docMk/>
            <pc:sldMk cId="1184224105" sldId="291"/>
            <ac:spMk id="3" creationId="{AB58EA68-047E-4A68-A950-5D43CBF50398}"/>
          </ac:spMkLst>
        </pc:spChg>
        <pc:spChg chg="del">
          <ac:chgData name="Henrik Ramm-Schmidt" userId="72289854c51de78e" providerId="LiveId" clId="{DC1A904F-0C30-4CAF-9D58-F2445CFA00B5}" dt="2018-03-07T20:46:39.916" v="2518" actId="404"/>
          <ac:spMkLst>
            <pc:docMk/>
            <pc:sldMk cId="1184224105" sldId="291"/>
            <ac:spMk id="4" creationId="{F7D64ACC-D198-47C1-8F63-E9BA0A0507F2}"/>
          </ac:spMkLst>
        </pc:spChg>
        <pc:spChg chg="add mod">
          <ac:chgData name="Henrik Ramm-Schmidt" userId="72289854c51de78e" providerId="LiveId" clId="{DC1A904F-0C30-4CAF-9D58-F2445CFA00B5}" dt="2018-03-07T20:47:42.600" v="2597" actId="404"/>
          <ac:spMkLst>
            <pc:docMk/>
            <pc:sldMk cId="1184224105" sldId="291"/>
            <ac:spMk id="15" creationId="{E027A26D-370A-45E6-8F63-84B4773178B0}"/>
          </ac:spMkLst>
        </pc:spChg>
        <pc:spChg chg="add">
          <ac:chgData name="Henrik Ramm-Schmidt" userId="72289854c51de78e" providerId="LiveId" clId="{DC1A904F-0C30-4CAF-9D58-F2445CFA00B5}" dt="2018-03-07T20:46:53.120" v="2520" actId="26606"/>
          <ac:spMkLst>
            <pc:docMk/>
            <pc:sldMk cId="1184224105" sldId="291"/>
            <ac:spMk id="18" creationId="{C9D98891-2AC1-4A07-B327-8F06FECDED77}"/>
          </ac:spMkLst>
        </pc:spChg>
        <pc:spChg chg="add">
          <ac:chgData name="Henrik Ramm-Schmidt" userId="72289854c51de78e" providerId="LiveId" clId="{DC1A904F-0C30-4CAF-9D58-F2445CFA00B5}" dt="2018-03-07T20:46:53.120" v="2520" actId="26606"/>
          <ac:spMkLst>
            <pc:docMk/>
            <pc:sldMk cId="1184224105" sldId="291"/>
            <ac:spMk id="20" creationId="{89AC137A-F7D0-43CC-A46F-113F475E4806}"/>
          </ac:spMkLst>
        </pc:spChg>
        <pc:picChg chg="add del mod">
          <ac:chgData name="Henrik Ramm-Schmidt" userId="72289854c51de78e" providerId="LiveId" clId="{DC1A904F-0C30-4CAF-9D58-F2445CFA00B5}" dt="2018-03-07T20:46:10.464" v="2515" actId="404"/>
          <ac:picMkLst>
            <pc:docMk/>
            <pc:sldMk cId="1184224105" sldId="291"/>
            <ac:picMk id="6" creationId="{B10D0BA0-2341-4608-A675-BD260B5540A9}"/>
          </ac:picMkLst>
        </pc:picChg>
        <pc:picChg chg="add del mod">
          <ac:chgData name="Henrik Ramm-Schmidt" userId="72289854c51de78e" providerId="LiveId" clId="{DC1A904F-0C30-4CAF-9D58-F2445CFA00B5}" dt="2018-03-07T20:46:53.120" v="2520" actId="26606"/>
          <ac:picMkLst>
            <pc:docMk/>
            <pc:sldMk cId="1184224105" sldId="291"/>
            <ac:picMk id="8" creationId="{332D2674-3E0D-47C9-A34C-2BF672B0172E}"/>
          </ac:picMkLst>
        </pc:picChg>
        <pc:picChg chg="add mod">
          <ac:chgData name="Henrik Ramm-Schmidt" userId="72289854c51de78e" providerId="LiveId" clId="{DC1A904F-0C30-4CAF-9D58-F2445CFA00B5}" dt="2018-03-07T20:46:53.120" v="2520" actId="26606"/>
          <ac:picMkLst>
            <pc:docMk/>
            <pc:sldMk cId="1184224105" sldId="291"/>
            <ac:picMk id="10" creationId="{1874DB92-2721-440E-A7A0-6A88AA0E6B82}"/>
          </ac:picMkLst>
        </pc:picChg>
        <pc:picChg chg="add">
          <ac:chgData name="Henrik Ramm-Schmidt" userId="72289854c51de78e" providerId="LiveId" clId="{DC1A904F-0C30-4CAF-9D58-F2445CFA00B5}" dt="2018-03-07T20:46:53.120" v="2520" actId="26606"/>
          <ac:picMkLst>
            <pc:docMk/>
            <pc:sldMk cId="1184224105" sldId="291"/>
            <ac:picMk id="13" creationId="{332D2674-3E0D-47C9-A34C-2BF672B0172E}"/>
          </ac:picMkLst>
        </pc:picChg>
      </pc:sldChg>
      <pc:sldChg chg="addSp delSp modSp add mod setBg">
        <pc:chgData name="Henrik Ramm-Schmidt" userId="72289854c51de78e" providerId="LiveId" clId="{DC1A904F-0C30-4CAF-9D58-F2445CFA00B5}" dt="2018-03-07T20:58:56.512" v="3432" actId="27636"/>
        <pc:sldMkLst>
          <pc:docMk/>
          <pc:sldMk cId="655361772" sldId="292"/>
        </pc:sldMkLst>
        <pc:spChg chg="mod ord">
          <ac:chgData name="Henrik Ramm-Schmidt" userId="72289854c51de78e" providerId="LiveId" clId="{DC1A904F-0C30-4CAF-9D58-F2445CFA00B5}" dt="2018-03-07T20:53:41.258" v="2918" actId="26606"/>
          <ac:spMkLst>
            <pc:docMk/>
            <pc:sldMk cId="655361772" sldId="292"/>
            <ac:spMk id="2" creationId="{70AC2902-F93D-4A1A-895D-8A264AE6BA30}"/>
          </ac:spMkLst>
        </pc:spChg>
        <pc:spChg chg="del">
          <ac:chgData name="Henrik Ramm-Schmidt" userId="72289854c51de78e" providerId="LiveId" clId="{DC1A904F-0C30-4CAF-9D58-F2445CFA00B5}" dt="2018-03-07T20:53:33.088" v="2914" actId="27636"/>
          <ac:spMkLst>
            <pc:docMk/>
            <pc:sldMk cId="655361772" sldId="292"/>
            <ac:spMk id="3" creationId="{AD58EA77-A252-4B0F-BE5F-B37DE7C231F4}"/>
          </ac:spMkLst>
        </pc:spChg>
        <pc:spChg chg="add del">
          <ac:chgData name="Henrik Ramm-Schmidt" userId="72289854c51de78e" providerId="LiveId" clId="{DC1A904F-0C30-4CAF-9D58-F2445CFA00B5}" dt="2018-03-07T20:53:41.127" v="2917" actId="26606"/>
          <ac:spMkLst>
            <pc:docMk/>
            <pc:sldMk cId="655361772" sldId="292"/>
            <ac:spMk id="10" creationId="{87CC2527-562A-4F69-B487-4371E5B243E7}"/>
          </ac:spMkLst>
        </pc:spChg>
        <pc:spChg chg="add">
          <ac:chgData name="Henrik Ramm-Schmidt" userId="72289854c51de78e" providerId="LiveId" clId="{DC1A904F-0C30-4CAF-9D58-F2445CFA00B5}" dt="2018-03-07T20:53:41.258" v="2918" actId="26606"/>
          <ac:spMkLst>
            <pc:docMk/>
            <pc:sldMk cId="655361772" sldId="292"/>
            <ac:spMk id="13" creationId="{E862BE82-D00D-42C1-BF16-93AA37870C32}"/>
          </ac:spMkLst>
        </pc:spChg>
        <pc:spChg chg="add mod">
          <ac:chgData name="Henrik Ramm-Schmidt" userId="72289854c51de78e" providerId="LiveId" clId="{DC1A904F-0C30-4CAF-9D58-F2445CFA00B5}" dt="2018-03-07T20:58:56.512" v="3432" actId="27636"/>
          <ac:spMkLst>
            <pc:docMk/>
            <pc:sldMk cId="655361772" sldId="292"/>
            <ac:spMk id="14" creationId="{E60604E0-E865-430C-BC96-E33439DD518D}"/>
          </ac:spMkLst>
        </pc:spChg>
        <pc:spChg chg="add">
          <ac:chgData name="Henrik Ramm-Schmidt" userId="72289854c51de78e" providerId="LiveId" clId="{DC1A904F-0C30-4CAF-9D58-F2445CFA00B5}" dt="2018-03-07T20:53:41.258" v="2918" actId="26606"/>
          <ac:spMkLst>
            <pc:docMk/>
            <pc:sldMk cId="655361772" sldId="292"/>
            <ac:spMk id="15" creationId="{F6D92C2D-1D3D-4974-918C-06579FB354A9}"/>
          </ac:spMkLst>
        </pc:spChg>
        <pc:picChg chg="add del mod">
          <ac:chgData name="Henrik Ramm-Schmidt" userId="72289854c51de78e" providerId="LiveId" clId="{DC1A904F-0C30-4CAF-9D58-F2445CFA00B5}" dt="2018-03-07T20:53:41.258" v="2918" actId="26606"/>
          <ac:picMkLst>
            <pc:docMk/>
            <pc:sldMk cId="655361772" sldId="292"/>
            <ac:picMk id="5" creationId="{2EAACF4D-AE6E-4570-8D91-C37F97E7BC33}"/>
          </ac:picMkLst>
        </pc:picChg>
        <pc:picChg chg="add mod modCrop">
          <ac:chgData name="Henrik Ramm-Schmidt" userId="72289854c51de78e" providerId="LiveId" clId="{DC1A904F-0C30-4CAF-9D58-F2445CFA00B5}" dt="2018-03-07T20:55:32.075" v="3118" actId="18131"/>
          <ac:picMkLst>
            <pc:docMk/>
            <pc:sldMk cId="655361772" sldId="292"/>
            <ac:picMk id="8" creationId="{2EAACF4D-AE6E-4570-8D91-C37F97E7BC33}"/>
          </ac:picMkLst>
        </pc:picChg>
        <pc:cxnChg chg="add del">
          <ac:chgData name="Henrik Ramm-Schmidt" userId="72289854c51de78e" providerId="LiveId" clId="{DC1A904F-0C30-4CAF-9D58-F2445CFA00B5}" dt="2018-03-07T20:53:41.127" v="2917" actId="26606"/>
          <ac:cxnSpMkLst>
            <pc:docMk/>
            <pc:sldMk cId="655361772" sldId="292"/>
            <ac:cxnSpMk id="12" creationId="{BCDAEC91-5BCE-4B55-9CC0-43EF94CB734B}"/>
          </ac:cxnSpMkLst>
        </pc:cxnChg>
      </pc:sldChg>
      <pc:sldChg chg="addSp delSp modSp add mod ord setBg setClrOvrMap">
        <pc:chgData name="Henrik Ramm-Schmidt" userId="72289854c51de78e" providerId="LiveId" clId="{DC1A904F-0C30-4CAF-9D58-F2445CFA00B5}" dt="2018-03-07T21:08:15.514" v="3865" actId="313"/>
        <pc:sldMkLst>
          <pc:docMk/>
          <pc:sldMk cId="311100489" sldId="293"/>
        </pc:sldMkLst>
        <pc:spChg chg="add mod">
          <ac:chgData name="Henrik Ramm-Schmidt" userId="72289854c51de78e" providerId="LiveId" clId="{DC1A904F-0C30-4CAF-9D58-F2445CFA00B5}" dt="2018-03-07T21:07:48.521" v="3863" actId="26606"/>
          <ac:spMkLst>
            <pc:docMk/>
            <pc:sldMk cId="311100489" sldId="293"/>
            <ac:spMk id="2" creationId="{1C3C7ED5-D872-4840-BE06-9A69C3EF45C5}"/>
          </ac:spMkLst>
        </pc:spChg>
        <pc:spChg chg="add mod">
          <ac:chgData name="Henrik Ramm-Schmidt" userId="72289854c51de78e" providerId="LiveId" clId="{DC1A904F-0C30-4CAF-9D58-F2445CFA00B5}" dt="2018-03-07T21:08:01.956" v="3864" actId="313"/>
          <ac:spMkLst>
            <pc:docMk/>
            <pc:sldMk cId="311100489" sldId="293"/>
            <ac:spMk id="3" creationId="{664E58BA-1468-4FF6-B47E-723F99FC6E12}"/>
          </ac:spMkLst>
        </pc:spChg>
        <pc:spChg chg="add del">
          <ac:chgData name="Henrik Ramm-Schmidt" userId="72289854c51de78e" providerId="LiveId" clId="{DC1A904F-0C30-4CAF-9D58-F2445CFA00B5}" dt="2018-03-07T21:07:23.982" v="3838" actId="26606"/>
          <ac:spMkLst>
            <pc:docMk/>
            <pc:sldMk cId="311100489" sldId="293"/>
            <ac:spMk id="71" creationId="{87CC2527-562A-4F69-B487-4371E5B243E7}"/>
          </ac:spMkLst>
        </pc:spChg>
        <pc:spChg chg="add del">
          <ac:chgData name="Henrik Ramm-Schmidt" userId="72289854c51de78e" providerId="LiveId" clId="{DC1A904F-0C30-4CAF-9D58-F2445CFA00B5}" dt="2018-03-07T21:07:24.864" v="3840" actId="26606"/>
          <ac:spMkLst>
            <pc:docMk/>
            <pc:sldMk cId="311100489" sldId="293"/>
            <ac:spMk id="3076" creationId="{71B2258F-86CA-4D4D-8270-BC05FCDEBFB3}"/>
          </ac:spMkLst>
        </pc:spChg>
        <pc:spChg chg="add del">
          <ac:chgData name="Henrik Ramm-Schmidt" userId="72289854c51de78e" providerId="LiveId" clId="{DC1A904F-0C30-4CAF-9D58-F2445CFA00B5}" dt="2018-03-07T21:07:25.923" v="3842" actId="26606"/>
          <ac:spMkLst>
            <pc:docMk/>
            <pc:sldMk cId="311100489" sldId="293"/>
            <ac:spMk id="3078" creationId="{FC0DEEBF-DB94-4E7E-A9D3-84FA863C3BD9}"/>
          </ac:spMkLst>
        </pc:spChg>
        <pc:spChg chg="add del">
          <ac:chgData name="Henrik Ramm-Schmidt" userId="72289854c51de78e" providerId="LiveId" clId="{DC1A904F-0C30-4CAF-9D58-F2445CFA00B5}" dt="2018-03-07T21:07:28.708" v="3844" actId="26606"/>
          <ac:spMkLst>
            <pc:docMk/>
            <pc:sldMk cId="311100489" sldId="293"/>
            <ac:spMk id="3081" creationId="{E20EB187-900F-4AF5-813B-101456D9FD39}"/>
          </ac:spMkLst>
        </pc:spChg>
        <pc:spChg chg="add del">
          <ac:chgData name="Henrik Ramm-Schmidt" userId="72289854c51de78e" providerId="LiveId" clId="{DC1A904F-0C30-4CAF-9D58-F2445CFA00B5}" dt="2018-03-07T21:07:29.586" v="3846" actId="26606"/>
          <ac:spMkLst>
            <pc:docMk/>
            <pc:sldMk cId="311100489" sldId="293"/>
            <ac:spMk id="3084" creationId="{823AC064-BC96-4F32-8AE1-B2FD38754823}"/>
          </ac:spMkLst>
        </pc:spChg>
        <pc:spChg chg="add del">
          <ac:chgData name="Henrik Ramm-Schmidt" userId="72289854c51de78e" providerId="LiveId" clId="{DC1A904F-0C30-4CAF-9D58-F2445CFA00B5}" dt="2018-03-07T21:07:38.006" v="3848" actId="26606"/>
          <ac:spMkLst>
            <pc:docMk/>
            <pc:sldMk cId="311100489" sldId="293"/>
            <ac:spMk id="3087" creationId="{76E6212F-EB21-4328-8386-832840CB431A}"/>
          </ac:spMkLst>
        </pc:spChg>
        <pc:spChg chg="add del">
          <ac:chgData name="Henrik Ramm-Schmidt" userId="72289854c51de78e" providerId="LiveId" clId="{DC1A904F-0C30-4CAF-9D58-F2445CFA00B5}" dt="2018-03-07T21:07:38.006" v="3848" actId="26606"/>
          <ac:spMkLst>
            <pc:docMk/>
            <pc:sldMk cId="311100489" sldId="293"/>
            <ac:spMk id="3088" creationId="{9E74304E-CF2D-41E1-92CF-7FC508311BAE}"/>
          </ac:spMkLst>
        </pc:spChg>
        <pc:spChg chg="add del">
          <ac:chgData name="Henrik Ramm-Schmidt" userId="72289854c51de78e" providerId="LiveId" clId="{DC1A904F-0C30-4CAF-9D58-F2445CFA00B5}" dt="2018-03-07T21:07:41.596" v="3852" actId="26606"/>
          <ac:spMkLst>
            <pc:docMk/>
            <pc:sldMk cId="311100489" sldId="293"/>
            <ac:spMk id="3092" creationId="{72257994-BD97-4691-8B89-198A6D2BABDC}"/>
          </ac:spMkLst>
        </pc:spChg>
        <pc:spChg chg="add del">
          <ac:chgData name="Henrik Ramm-Schmidt" userId="72289854c51de78e" providerId="LiveId" clId="{DC1A904F-0C30-4CAF-9D58-F2445CFA00B5}" dt="2018-03-07T21:07:42.654" v="3856" actId="26606"/>
          <ac:spMkLst>
            <pc:docMk/>
            <pc:sldMk cId="311100489" sldId="293"/>
            <ac:spMk id="3096" creationId="{76E6212F-EB21-4328-8386-832840CB431A}"/>
          </ac:spMkLst>
        </pc:spChg>
        <pc:spChg chg="add del">
          <ac:chgData name="Henrik Ramm-Schmidt" userId="72289854c51de78e" providerId="LiveId" clId="{DC1A904F-0C30-4CAF-9D58-F2445CFA00B5}" dt="2018-03-07T21:07:42.654" v="3856" actId="26606"/>
          <ac:spMkLst>
            <pc:docMk/>
            <pc:sldMk cId="311100489" sldId="293"/>
            <ac:spMk id="3097" creationId="{9E74304E-CF2D-41E1-92CF-7FC508311BAE}"/>
          </ac:spMkLst>
        </pc:spChg>
        <pc:spChg chg="add del">
          <ac:chgData name="Henrik Ramm-Schmidt" userId="72289854c51de78e" providerId="LiveId" clId="{DC1A904F-0C30-4CAF-9D58-F2445CFA00B5}" dt="2018-03-07T21:07:45.943" v="3858" actId="26606"/>
          <ac:spMkLst>
            <pc:docMk/>
            <pc:sldMk cId="311100489" sldId="293"/>
            <ac:spMk id="3100" creationId="{823AC064-BC96-4F32-8AE1-B2FD38754823}"/>
          </ac:spMkLst>
        </pc:spChg>
        <pc:spChg chg="add del">
          <ac:chgData name="Henrik Ramm-Schmidt" userId="72289854c51de78e" providerId="LiveId" clId="{DC1A904F-0C30-4CAF-9D58-F2445CFA00B5}" dt="2018-03-07T21:07:46.343" v="3860" actId="26606"/>
          <ac:spMkLst>
            <pc:docMk/>
            <pc:sldMk cId="311100489" sldId="293"/>
            <ac:spMk id="3103" creationId="{87CC2527-562A-4F69-B487-4371E5B243E7}"/>
          </ac:spMkLst>
        </pc:spChg>
        <pc:spChg chg="add del">
          <ac:chgData name="Henrik Ramm-Schmidt" userId="72289854c51de78e" providerId="LiveId" clId="{DC1A904F-0C30-4CAF-9D58-F2445CFA00B5}" dt="2018-03-07T21:07:48.511" v="3862" actId="26606"/>
          <ac:spMkLst>
            <pc:docMk/>
            <pc:sldMk cId="311100489" sldId="293"/>
            <ac:spMk id="3106" creationId="{71B2258F-86CA-4D4D-8270-BC05FCDEBFB3}"/>
          </ac:spMkLst>
        </pc:spChg>
        <pc:spChg chg="add">
          <ac:chgData name="Henrik Ramm-Schmidt" userId="72289854c51de78e" providerId="LiveId" clId="{DC1A904F-0C30-4CAF-9D58-F2445CFA00B5}" dt="2018-03-07T21:07:48.521" v="3863" actId="26606"/>
          <ac:spMkLst>
            <pc:docMk/>
            <pc:sldMk cId="311100489" sldId="293"/>
            <ac:spMk id="3108" creationId="{76E6212F-EB21-4328-8386-832840CB431A}"/>
          </ac:spMkLst>
        </pc:spChg>
        <pc:spChg chg="add">
          <ac:chgData name="Henrik Ramm-Schmidt" userId="72289854c51de78e" providerId="LiveId" clId="{DC1A904F-0C30-4CAF-9D58-F2445CFA00B5}" dt="2018-03-07T21:07:48.521" v="3863" actId="26606"/>
          <ac:spMkLst>
            <pc:docMk/>
            <pc:sldMk cId="311100489" sldId="293"/>
            <ac:spMk id="3109" creationId="{9E74304E-CF2D-41E1-92CF-7FC508311BAE}"/>
          </ac:spMkLst>
        </pc:spChg>
        <pc:picChg chg="add del">
          <ac:chgData name="Henrik Ramm-Schmidt" userId="72289854c51de78e" providerId="LiveId" clId="{DC1A904F-0C30-4CAF-9D58-F2445CFA00B5}" dt="2018-03-07T21:05:49.947" v="3828" actId="313"/>
          <ac:picMkLst>
            <pc:docMk/>
            <pc:sldMk cId="311100489" sldId="293"/>
            <ac:picMk id="4" creationId="{CA283AF2-248E-473A-A8AC-A6853E6F1654}"/>
          </ac:picMkLst>
        </pc:picChg>
        <pc:picChg chg="add del mod">
          <ac:chgData name="Henrik Ramm-Schmidt" userId="72289854c51de78e" providerId="LiveId" clId="{DC1A904F-0C30-4CAF-9D58-F2445CFA00B5}" dt="2018-03-07T21:06:25.768" v="3831" actId="478"/>
          <ac:picMkLst>
            <pc:docMk/>
            <pc:sldMk cId="311100489" sldId="293"/>
            <ac:picMk id="5" creationId="{B3D3E678-B860-4834-B31C-0D082B518FF3}"/>
          </ac:picMkLst>
        </pc:picChg>
        <pc:picChg chg="add mod ord">
          <ac:chgData name="Henrik Ramm-Schmidt" userId="72289854c51de78e" providerId="LiveId" clId="{DC1A904F-0C30-4CAF-9D58-F2445CFA00B5}" dt="2018-03-07T21:07:48.521" v="3863" actId="26606"/>
          <ac:picMkLst>
            <pc:docMk/>
            <pc:sldMk cId="311100489" sldId="293"/>
            <ac:picMk id="3074" creationId="{3A0FB74A-C2D3-4946-9C67-C1B6686F77E6}"/>
          </ac:picMkLst>
        </pc:picChg>
        <pc:cxnChg chg="add del">
          <ac:chgData name="Henrik Ramm-Schmidt" userId="72289854c51de78e" providerId="LiveId" clId="{DC1A904F-0C30-4CAF-9D58-F2445CFA00B5}" dt="2018-03-07T21:07:23.982" v="3838" actId="26606"/>
          <ac:cxnSpMkLst>
            <pc:docMk/>
            <pc:sldMk cId="311100489" sldId="293"/>
            <ac:cxnSpMk id="73" creationId="{BCDAEC91-5BCE-4B55-9CC0-43EF94CB734B}"/>
          </ac:cxnSpMkLst>
        </pc:cxnChg>
        <pc:cxnChg chg="add del">
          <ac:chgData name="Henrik Ramm-Schmidt" userId="72289854c51de78e" providerId="LiveId" clId="{DC1A904F-0C30-4CAF-9D58-F2445CFA00B5}" dt="2018-03-07T21:07:38.006" v="3848" actId="26606"/>
          <ac:cxnSpMkLst>
            <pc:docMk/>
            <pc:sldMk cId="311100489" sldId="293"/>
            <ac:cxnSpMk id="75" creationId="{4717401F-8127-4697-8085-3D6C69B5D25D}"/>
          </ac:cxnSpMkLst>
        </pc:cxnChg>
        <pc:cxnChg chg="add del">
          <ac:chgData name="Henrik Ramm-Schmidt" userId="72289854c51de78e" providerId="LiveId" clId="{DC1A904F-0C30-4CAF-9D58-F2445CFA00B5}" dt="2018-03-07T21:07:25.923" v="3842" actId="26606"/>
          <ac:cxnSpMkLst>
            <pc:docMk/>
            <pc:sldMk cId="311100489" sldId="293"/>
            <ac:cxnSpMk id="3079" creationId="{77A9CA3A-7216-41E0-B3CD-058077FD396D}"/>
          </ac:cxnSpMkLst>
        </pc:cxnChg>
        <pc:cxnChg chg="add del">
          <ac:chgData name="Henrik Ramm-Schmidt" userId="72289854c51de78e" providerId="LiveId" clId="{DC1A904F-0C30-4CAF-9D58-F2445CFA00B5}" dt="2018-03-07T21:07:28.708" v="3844" actId="26606"/>
          <ac:cxnSpMkLst>
            <pc:docMk/>
            <pc:sldMk cId="311100489" sldId="293"/>
            <ac:cxnSpMk id="3082" creationId="{624D17C8-E9C2-48A4-AA36-D7048A6CCC41}"/>
          </ac:cxnSpMkLst>
        </pc:cxnChg>
        <pc:cxnChg chg="add del">
          <ac:chgData name="Henrik Ramm-Schmidt" userId="72289854c51de78e" providerId="LiveId" clId="{DC1A904F-0C30-4CAF-9D58-F2445CFA00B5}" dt="2018-03-07T21:07:29.586" v="3846" actId="26606"/>
          <ac:cxnSpMkLst>
            <pc:docMk/>
            <pc:sldMk cId="311100489" sldId="293"/>
            <ac:cxnSpMk id="3085" creationId="{7E7C77BC-7138-40B1-A15B-20F57A494629}"/>
          </ac:cxnSpMkLst>
        </pc:cxnChg>
        <pc:cxnChg chg="add del">
          <ac:chgData name="Henrik Ramm-Schmidt" userId="72289854c51de78e" providerId="LiveId" clId="{DC1A904F-0C30-4CAF-9D58-F2445CFA00B5}" dt="2018-03-07T21:07:39.040" v="3850" actId="26606"/>
          <ac:cxnSpMkLst>
            <pc:docMk/>
            <pc:sldMk cId="311100489" sldId="293"/>
            <ac:cxnSpMk id="3090" creationId="{C800968E-0A99-46C4-A9B2-6A63AC66F4B0}"/>
          </ac:cxnSpMkLst>
        </pc:cxnChg>
        <pc:cxnChg chg="add del">
          <ac:chgData name="Henrik Ramm-Schmidt" userId="72289854c51de78e" providerId="LiveId" clId="{DC1A904F-0C30-4CAF-9D58-F2445CFA00B5}" dt="2018-03-07T21:07:42.059" v="3854" actId="26606"/>
          <ac:cxnSpMkLst>
            <pc:docMk/>
            <pc:sldMk cId="311100489" sldId="293"/>
            <ac:cxnSpMk id="3094" creationId="{C800968E-0A99-46C4-A9B2-6A63AC66F4B0}"/>
          </ac:cxnSpMkLst>
        </pc:cxnChg>
        <pc:cxnChg chg="add del">
          <ac:chgData name="Henrik Ramm-Schmidt" userId="72289854c51de78e" providerId="LiveId" clId="{DC1A904F-0C30-4CAF-9D58-F2445CFA00B5}" dt="2018-03-07T21:07:42.654" v="3856" actId="26606"/>
          <ac:cxnSpMkLst>
            <pc:docMk/>
            <pc:sldMk cId="311100489" sldId="293"/>
            <ac:cxnSpMk id="3098" creationId="{4717401F-8127-4697-8085-3D6C69B5D25D}"/>
          </ac:cxnSpMkLst>
        </pc:cxnChg>
        <pc:cxnChg chg="add del">
          <ac:chgData name="Henrik Ramm-Schmidt" userId="72289854c51de78e" providerId="LiveId" clId="{DC1A904F-0C30-4CAF-9D58-F2445CFA00B5}" dt="2018-03-07T21:07:45.943" v="3858" actId="26606"/>
          <ac:cxnSpMkLst>
            <pc:docMk/>
            <pc:sldMk cId="311100489" sldId="293"/>
            <ac:cxnSpMk id="3101" creationId="{7E7C77BC-7138-40B1-A15B-20F57A494629}"/>
          </ac:cxnSpMkLst>
        </pc:cxnChg>
        <pc:cxnChg chg="add del">
          <ac:chgData name="Henrik Ramm-Schmidt" userId="72289854c51de78e" providerId="LiveId" clId="{DC1A904F-0C30-4CAF-9D58-F2445CFA00B5}" dt="2018-03-07T21:07:46.343" v="3860" actId="26606"/>
          <ac:cxnSpMkLst>
            <pc:docMk/>
            <pc:sldMk cId="311100489" sldId="293"/>
            <ac:cxnSpMk id="3104" creationId="{BCDAEC91-5BCE-4B55-9CC0-43EF94CB734B}"/>
          </ac:cxnSpMkLst>
        </pc:cxnChg>
        <pc:cxnChg chg="add">
          <ac:chgData name="Henrik Ramm-Schmidt" userId="72289854c51de78e" providerId="LiveId" clId="{DC1A904F-0C30-4CAF-9D58-F2445CFA00B5}" dt="2018-03-07T21:07:48.521" v="3863" actId="26606"/>
          <ac:cxnSpMkLst>
            <pc:docMk/>
            <pc:sldMk cId="311100489" sldId="293"/>
            <ac:cxnSpMk id="3110" creationId="{4717401F-8127-4697-8085-3D6C69B5D25D}"/>
          </ac:cxnSpMkLst>
        </pc:cxnChg>
      </pc:sldChg>
      <pc:sldChg chg="addSp delSp modSp add mod setBg setClrOvrMap">
        <pc:chgData name="Henrik Ramm-Schmidt" userId="72289854c51de78e" providerId="LiveId" clId="{DC1A904F-0C30-4CAF-9D58-F2445CFA00B5}" dt="2018-03-07T21:20:08.308" v="4304" actId="313"/>
        <pc:sldMkLst>
          <pc:docMk/>
          <pc:sldMk cId="1734138574" sldId="294"/>
        </pc:sldMkLst>
        <pc:spChg chg="del">
          <ac:chgData name="Henrik Ramm-Schmidt" userId="72289854c51de78e" providerId="LiveId" clId="{DC1A904F-0C30-4CAF-9D58-F2445CFA00B5}" dt="2018-03-07T21:09:57.726" v="3870" actId="313"/>
          <ac:spMkLst>
            <pc:docMk/>
            <pc:sldMk cId="1734138574" sldId="294"/>
            <ac:spMk id="2" creationId="{251F46B1-B402-4C8E-A7D1-8391410B0A7F}"/>
          </ac:spMkLst>
        </pc:spChg>
        <pc:spChg chg="del">
          <ac:chgData name="Henrik Ramm-Schmidt" userId="72289854c51de78e" providerId="LiveId" clId="{DC1A904F-0C30-4CAF-9D58-F2445CFA00B5}" dt="2018-03-07T21:09:57.726" v="3870" actId="313"/>
          <ac:spMkLst>
            <pc:docMk/>
            <pc:sldMk cId="1734138574" sldId="294"/>
            <ac:spMk id="3" creationId="{93B47C9D-AAD7-45C7-AC62-BDBB0F86A8AB}"/>
          </ac:spMkLst>
        </pc:spChg>
        <pc:spChg chg="add mod ord">
          <ac:chgData name="Henrik Ramm-Schmidt" userId="72289854c51de78e" providerId="LiveId" clId="{DC1A904F-0C30-4CAF-9D58-F2445CFA00B5}" dt="2018-03-07T21:11:45.730" v="3917" actId="26606"/>
          <ac:spMkLst>
            <pc:docMk/>
            <pc:sldMk cId="1734138574" sldId="294"/>
            <ac:spMk id="4" creationId="{41279768-4DF2-44F1-BC8C-F7930626D5C5}"/>
          </ac:spMkLst>
        </pc:spChg>
        <pc:spChg chg="add del mod">
          <ac:chgData name="Henrik Ramm-Schmidt" userId="72289854c51de78e" providerId="LiveId" clId="{DC1A904F-0C30-4CAF-9D58-F2445CFA00B5}" dt="2018-03-07T21:10:04.967" v="3897" actId="313"/>
          <ac:spMkLst>
            <pc:docMk/>
            <pc:sldMk cId="1734138574" sldId="294"/>
            <ac:spMk id="5" creationId="{C5EA992C-E282-43F3-AB8D-4BBC3F5AF1BB}"/>
          </ac:spMkLst>
        </pc:spChg>
        <pc:spChg chg="add del mod">
          <ac:chgData name="Henrik Ramm-Schmidt" userId="72289854c51de78e" providerId="LiveId" clId="{DC1A904F-0C30-4CAF-9D58-F2445CFA00B5}" dt="2018-03-07T21:10:34.216" v="3899" actId="313"/>
          <ac:spMkLst>
            <pc:docMk/>
            <pc:sldMk cId="1734138574" sldId="294"/>
            <ac:spMk id="6" creationId="{A7B1FE66-67F5-497B-A9DA-CCEDBBD68432}"/>
          </ac:spMkLst>
        </pc:spChg>
        <pc:spChg chg="add mod">
          <ac:chgData name="Henrik Ramm-Schmidt" userId="72289854c51de78e" providerId="LiveId" clId="{DC1A904F-0C30-4CAF-9D58-F2445CFA00B5}" dt="2018-03-07T21:15:01.491" v="4116" actId="1076"/>
          <ac:spMkLst>
            <pc:docMk/>
            <pc:sldMk cId="1734138574" sldId="294"/>
            <ac:spMk id="15" creationId="{2261663F-4EAB-4010-93B5-05D79AFEBC9E}"/>
          </ac:spMkLst>
        </pc:spChg>
        <pc:spChg chg="add del">
          <ac:chgData name="Henrik Ramm-Schmidt" userId="72289854c51de78e" providerId="LiveId" clId="{DC1A904F-0C30-4CAF-9D58-F2445CFA00B5}" dt="2018-03-07T21:11:28.358" v="3906" actId="26606"/>
          <ac:spMkLst>
            <pc:docMk/>
            <pc:sldMk cId="1734138574" sldId="294"/>
            <ac:spMk id="19" creationId="{0448ED00-5FC0-4076-B01E-C7D886BBE874}"/>
          </ac:spMkLst>
        </pc:spChg>
        <pc:spChg chg="add del">
          <ac:chgData name="Henrik Ramm-Schmidt" userId="72289854c51de78e" providerId="LiveId" clId="{DC1A904F-0C30-4CAF-9D58-F2445CFA00B5}" dt="2018-03-07T21:11:28.358" v="3906" actId="26606"/>
          <ac:spMkLst>
            <pc:docMk/>
            <pc:sldMk cId="1734138574" sldId="294"/>
            <ac:spMk id="22" creationId="{C8F10CB3-3B5E-4C7A-98CF-B87454DDFA39}"/>
          </ac:spMkLst>
        </pc:spChg>
        <pc:spChg chg="add del">
          <ac:chgData name="Henrik Ramm-Schmidt" userId="72289854c51de78e" providerId="LiveId" clId="{DC1A904F-0C30-4CAF-9D58-F2445CFA00B5}" dt="2018-03-07T21:11:28.358" v="3906" actId="26606"/>
          <ac:spMkLst>
            <pc:docMk/>
            <pc:sldMk cId="1734138574" sldId="294"/>
            <ac:spMk id="24" creationId="{B905CDE4-B751-4B3E-B625-6E59F8903414}"/>
          </ac:spMkLst>
        </pc:spChg>
        <pc:spChg chg="add del">
          <ac:chgData name="Henrik Ramm-Schmidt" userId="72289854c51de78e" providerId="LiveId" clId="{DC1A904F-0C30-4CAF-9D58-F2445CFA00B5}" dt="2018-03-07T21:11:28.358" v="3906" actId="26606"/>
          <ac:spMkLst>
            <pc:docMk/>
            <pc:sldMk cId="1734138574" sldId="294"/>
            <ac:spMk id="26" creationId="{08108C16-F4C0-44AA-999D-17BD39219B24}"/>
          </ac:spMkLst>
        </pc:spChg>
        <pc:spChg chg="add del">
          <ac:chgData name="Henrik Ramm-Schmidt" userId="72289854c51de78e" providerId="LiveId" clId="{DC1A904F-0C30-4CAF-9D58-F2445CFA00B5}" dt="2018-03-07T21:11:28.358" v="3906" actId="26606"/>
          <ac:spMkLst>
            <pc:docMk/>
            <pc:sldMk cId="1734138574" sldId="294"/>
            <ac:spMk id="28" creationId="{07977D39-626F-40D7-B00F-16E02602DD5A}"/>
          </ac:spMkLst>
        </pc:spChg>
        <pc:spChg chg="add del">
          <ac:chgData name="Henrik Ramm-Schmidt" userId="72289854c51de78e" providerId="LiveId" clId="{DC1A904F-0C30-4CAF-9D58-F2445CFA00B5}" dt="2018-03-07T21:11:32.210" v="3908" actId="26606"/>
          <ac:spMkLst>
            <pc:docMk/>
            <pc:sldMk cId="1734138574" sldId="294"/>
            <ac:spMk id="30" creationId="{2141F1CC-6A53-4BCF-9127-AABB52E2497E}"/>
          </ac:spMkLst>
        </pc:spChg>
        <pc:spChg chg="add del">
          <ac:chgData name="Henrik Ramm-Schmidt" userId="72289854c51de78e" providerId="LiveId" clId="{DC1A904F-0C30-4CAF-9D58-F2445CFA00B5}" dt="2018-03-07T21:11:32.210" v="3908" actId="26606"/>
          <ac:spMkLst>
            <pc:docMk/>
            <pc:sldMk cId="1734138574" sldId="294"/>
            <ac:spMk id="31" creationId="{2EEE8F11-3582-44B7-9869-F2D26D7DD9D4}"/>
          </ac:spMkLst>
        </pc:spChg>
        <pc:spChg chg="add del">
          <ac:chgData name="Henrik Ramm-Schmidt" userId="72289854c51de78e" providerId="LiveId" clId="{DC1A904F-0C30-4CAF-9D58-F2445CFA00B5}" dt="2018-03-07T21:11:32.210" v="3908" actId="26606"/>
          <ac:spMkLst>
            <pc:docMk/>
            <pc:sldMk cId="1734138574" sldId="294"/>
            <ac:spMk id="32" creationId="{561B2B49-7142-4CA8-A929-4671548E6A5A}"/>
          </ac:spMkLst>
        </pc:spChg>
        <pc:spChg chg="add del">
          <ac:chgData name="Henrik Ramm-Schmidt" userId="72289854c51de78e" providerId="LiveId" clId="{DC1A904F-0C30-4CAF-9D58-F2445CFA00B5}" dt="2018-03-07T21:11:32.210" v="3908" actId="26606"/>
          <ac:spMkLst>
            <pc:docMk/>
            <pc:sldMk cId="1734138574" sldId="294"/>
            <ac:spMk id="34" creationId="{442745E8-657A-48CE-AFCB-918313DF881F}"/>
          </ac:spMkLst>
        </pc:spChg>
        <pc:spChg chg="add del">
          <ac:chgData name="Henrik Ramm-Schmidt" userId="72289854c51de78e" providerId="LiveId" clId="{DC1A904F-0C30-4CAF-9D58-F2445CFA00B5}" dt="2018-03-07T21:11:35.732" v="3910" actId="26606"/>
          <ac:spMkLst>
            <pc:docMk/>
            <pc:sldMk cId="1734138574" sldId="294"/>
            <ac:spMk id="37" creationId="{70356BA9-491F-4FF9-AA2B-F1C837269E0A}"/>
          </ac:spMkLst>
        </pc:spChg>
        <pc:spChg chg="add del">
          <ac:chgData name="Henrik Ramm-Schmidt" userId="72289854c51de78e" providerId="LiveId" clId="{DC1A904F-0C30-4CAF-9D58-F2445CFA00B5}" dt="2018-03-07T21:11:41.230" v="3912" actId="26606"/>
          <ac:spMkLst>
            <pc:docMk/>
            <pc:sldMk cId="1734138574" sldId="294"/>
            <ac:spMk id="40" creationId="{B849539B-3694-4E8A-A991-D68126CF3390}"/>
          </ac:spMkLst>
        </pc:spChg>
        <pc:spChg chg="add del">
          <ac:chgData name="Henrik Ramm-Schmidt" userId="72289854c51de78e" providerId="LiveId" clId="{DC1A904F-0C30-4CAF-9D58-F2445CFA00B5}" dt="2018-03-07T21:11:41.230" v="3912" actId="26606"/>
          <ac:spMkLst>
            <pc:docMk/>
            <pc:sldMk cId="1734138574" sldId="294"/>
            <ac:spMk id="44" creationId="{9DC97CAE-0A7F-4FBE-AD07-F54EBC438B2E}"/>
          </ac:spMkLst>
        </pc:spChg>
        <pc:spChg chg="add del">
          <ac:chgData name="Henrik Ramm-Schmidt" userId="72289854c51de78e" providerId="LiveId" clId="{DC1A904F-0C30-4CAF-9D58-F2445CFA00B5}" dt="2018-03-07T21:11:43.744" v="3914" actId="26606"/>
          <ac:spMkLst>
            <pc:docMk/>
            <pc:sldMk cId="1734138574" sldId="294"/>
            <ac:spMk id="47" creationId="{FC0DEEBF-DB94-4E7E-A9D3-84FA863C3BD9}"/>
          </ac:spMkLst>
        </pc:spChg>
        <pc:spChg chg="add del">
          <ac:chgData name="Henrik Ramm-Schmidt" userId="72289854c51de78e" providerId="LiveId" clId="{DC1A904F-0C30-4CAF-9D58-F2445CFA00B5}" dt="2018-03-07T21:11:45.573" v="3916" actId="26606"/>
          <ac:spMkLst>
            <pc:docMk/>
            <pc:sldMk cId="1734138574" sldId="294"/>
            <ac:spMk id="49" creationId="{928F64C6-FE22-4FC1-A763-DFCC514811BD}"/>
          </ac:spMkLst>
        </pc:spChg>
        <pc:spChg chg="add mod">
          <ac:chgData name="Henrik Ramm-Schmidt" userId="72289854c51de78e" providerId="LiveId" clId="{DC1A904F-0C30-4CAF-9D58-F2445CFA00B5}" dt="2018-03-07T21:20:08.308" v="4304" actId="313"/>
          <ac:spMkLst>
            <pc:docMk/>
            <pc:sldMk cId="1734138574" sldId="294"/>
            <ac:spMk id="52" creationId="{D825AB22-BFCF-48C0-9B94-FF6E06B18B4B}"/>
          </ac:spMkLst>
        </pc:spChg>
        <pc:spChg chg="add">
          <ac:chgData name="Henrik Ramm-Schmidt" userId="72289854c51de78e" providerId="LiveId" clId="{DC1A904F-0C30-4CAF-9D58-F2445CFA00B5}" dt="2018-03-07T21:11:45.730" v="3917" actId="26606"/>
          <ac:spMkLst>
            <pc:docMk/>
            <pc:sldMk cId="1734138574" sldId="294"/>
            <ac:spMk id="54" creationId="{FC0DEEBF-DB94-4E7E-A9D3-84FA863C3BD9}"/>
          </ac:spMkLst>
        </pc:spChg>
        <pc:spChg chg="add mod">
          <ac:chgData name="Henrik Ramm-Schmidt" userId="72289854c51de78e" providerId="LiveId" clId="{DC1A904F-0C30-4CAF-9D58-F2445CFA00B5}" dt="2018-03-07T21:14:54.552" v="4115" actId="1076"/>
          <ac:spMkLst>
            <pc:docMk/>
            <pc:sldMk cId="1734138574" sldId="294"/>
            <ac:spMk id="59" creationId="{F43B706B-B063-410D-995D-A786C0E4D981}"/>
          </ac:spMkLst>
        </pc:spChg>
        <pc:spChg chg="add mod">
          <ac:chgData name="Henrik Ramm-Schmidt" userId="72289854c51de78e" providerId="LiveId" clId="{DC1A904F-0C30-4CAF-9D58-F2445CFA00B5}" dt="2018-03-07T21:14:46.341" v="4114" actId="1076"/>
          <ac:spMkLst>
            <pc:docMk/>
            <pc:sldMk cId="1734138574" sldId="294"/>
            <ac:spMk id="60" creationId="{5C9DCF19-B043-4798-B8E6-9EAF6E30C1B6}"/>
          </ac:spMkLst>
        </pc:spChg>
        <pc:picChg chg="add del mod">
          <ac:chgData name="Henrik Ramm-Schmidt" userId="72289854c51de78e" providerId="LiveId" clId="{DC1A904F-0C30-4CAF-9D58-F2445CFA00B5}" dt="2018-03-07T21:11:45.730" v="3917" actId="26606"/>
          <ac:picMkLst>
            <pc:docMk/>
            <pc:sldMk cId="1734138574" sldId="294"/>
            <ac:picMk id="8" creationId="{DBE79346-0DAF-4FD0-AB9B-55B7F2EA218D}"/>
          </ac:picMkLst>
        </pc:picChg>
        <pc:picChg chg="add mod ord">
          <ac:chgData name="Henrik Ramm-Schmidt" userId="72289854c51de78e" providerId="LiveId" clId="{DC1A904F-0C30-4CAF-9D58-F2445CFA00B5}" dt="2018-03-07T21:14:21.874" v="4089" actId="1076"/>
          <ac:picMkLst>
            <pc:docMk/>
            <pc:sldMk cId="1734138574" sldId="294"/>
            <ac:picMk id="10" creationId="{9CC70CA0-3EA7-4353-A776-AEA89065C261}"/>
          </ac:picMkLst>
        </pc:picChg>
        <pc:picChg chg="add mod ord modCrop">
          <ac:chgData name="Henrik Ramm-Schmidt" userId="72289854c51de78e" providerId="LiveId" clId="{DC1A904F-0C30-4CAF-9D58-F2445CFA00B5}" dt="2018-03-07T21:12:15.074" v="3921" actId="313"/>
          <ac:picMkLst>
            <pc:docMk/>
            <pc:sldMk cId="1734138574" sldId="294"/>
            <ac:picMk id="12" creationId="{3572CAE6-557B-4B53-8667-26E246880098}"/>
          </ac:picMkLst>
        </pc:picChg>
        <pc:picChg chg="add mod ord">
          <ac:chgData name="Henrik Ramm-Schmidt" userId="72289854c51de78e" providerId="LiveId" clId="{DC1A904F-0C30-4CAF-9D58-F2445CFA00B5}" dt="2018-03-07T21:12:18.177" v="3922" actId="313"/>
          <ac:picMkLst>
            <pc:docMk/>
            <pc:sldMk cId="1734138574" sldId="294"/>
            <ac:picMk id="14" creationId="{0EB77C28-5BF4-43B6-BBB1-63DEAD6C6A70}"/>
          </ac:picMkLst>
        </pc:picChg>
        <pc:picChg chg="add del">
          <ac:chgData name="Henrik Ramm-Schmidt" userId="72289854c51de78e" providerId="LiveId" clId="{DC1A904F-0C30-4CAF-9D58-F2445CFA00B5}" dt="2018-03-07T21:11:28.358" v="3906" actId="26606"/>
          <ac:picMkLst>
            <pc:docMk/>
            <pc:sldMk cId="1734138574" sldId="294"/>
            <ac:picMk id="17" creationId="{DBE79346-0DAF-4FD0-AB9B-55B7F2EA218D}"/>
          </ac:picMkLst>
        </pc:picChg>
        <pc:picChg chg="add del">
          <ac:chgData name="Henrik Ramm-Schmidt" userId="72289854c51de78e" providerId="LiveId" clId="{DC1A904F-0C30-4CAF-9D58-F2445CFA00B5}" dt="2018-03-07T21:11:32.210" v="3908" actId="26606"/>
          <ac:picMkLst>
            <pc:docMk/>
            <pc:sldMk cId="1734138574" sldId="294"/>
            <ac:picMk id="33" creationId="{DBE79346-0DAF-4FD0-AB9B-55B7F2EA218D}"/>
          </ac:picMkLst>
        </pc:picChg>
        <pc:picChg chg="add del">
          <ac:chgData name="Henrik Ramm-Schmidt" userId="72289854c51de78e" providerId="LiveId" clId="{DC1A904F-0C30-4CAF-9D58-F2445CFA00B5}" dt="2018-03-07T21:11:35.732" v="3910" actId="26606"/>
          <ac:picMkLst>
            <pc:docMk/>
            <pc:sldMk cId="1734138574" sldId="294"/>
            <ac:picMk id="36" creationId="{DBE79346-0DAF-4FD0-AB9B-55B7F2EA218D}"/>
          </ac:picMkLst>
        </pc:picChg>
        <pc:picChg chg="add del">
          <ac:chgData name="Henrik Ramm-Schmidt" userId="72289854c51de78e" providerId="LiveId" clId="{DC1A904F-0C30-4CAF-9D58-F2445CFA00B5}" dt="2018-03-07T21:11:41.230" v="3912" actId="26606"/>
          <ac:picMkLst>
            <pc:docMk/>
            <pc:sldMk cId="1734138574" sldId="294"/>
            <ac:picMk id="39" creationId="{DBE79346-0DAF-4FD0-AB9B-55B7F2EA218D}"/>
          </ac:picMkLst>
        </pc:picChg>
        <pc:picChg chg="add del">
          <ac:chgData name="Henrik Ramm-Schmidt" userId="72289854c51de78e" providerId="LiveId" clId="{DC1A904F-0C30-4CAF-9D58-F2445CFA00B5}" dt="2018-03-07T21:11:43.744" v="3914" actId="26606"/>
          <ac:picMkLst>
            <pc:docMk/>
            <pc:sldMk cId="1734138574" sldId="294"/>
            <ac:picMk id="46" creationId="{DBE79346-0DAF-4FD0-AB9B-55B7F2EA218D}"/>
          </ac:picMkLst>
        </pc:picChg>
        <pc:picChg chg="add del">
          <ac:chgData name="Henrik Ramm-Schmidt" userId="72289854c51de78e" providerId="LiveId" clId="{DC1A904F-0C30-4CAF-9D58-F2445CFA00B5}" dt="2018-03-07T21:11:45.573" v="3916" actId="26606"/>
          <ac:picMkLst>
            <pc:docMk/>
            <pc:sldMk cId="1734138574" sldId="294"/>
            <ac:picMk id="51" creationId="{DBE79346-0DAF-4FD0-AB9B-55B7F2EA218D}"/>
          </ac:picMkLst>
        </pc:picChg>
        <pc:picChg chg="add mod">
          <ac:chgData name="Henrik Ramm-Schmidt" userId="72289854c51de78e" providerId="LiveId" clId="{DC1A904F-0C30-4CAF-9D58-F2445CFA00B5}" dt="2018-03-07T21:12:43.615" v="3929" actId="1076"/>
          <ac:picMkLst>
            <pc:docMk/>
            <pc:sldMk cId="1734138574" sldId="294"/>
            <ac:picMk id="53" creationId="{DBE79346-0DAF-4FD0-AB9B-55B7F2EA218D}"/>
          </ac:picMkLst>
        </pc:picChg>
        <pc:cxnChg chg="add del">
          <ac:chgData name="Henrik Ramm-Schmidt" userId="72289854c51de78e" providerId="LiveId" clId="{DC1A904F-0C30-4CAF-9D58-F2445CFA00B5}" dt="2018-03-07T21:11:43.744" v="3914" actId="26606"/>
          <ac:cxnSpMkLst>
            <pc:docMk/>
            <pc:sldMk cId="1734138574" sldId="294"/>
            <ac:cxnSpMk id="21" creationId="{77A9CA3A-7216-41E0-B3CD-058077FD396D}"/>
          </ac:cxnSpMkLst>
        </pc:cxnChg>
        <pc:cxnChg chg="add del">
          <ac:chgData name="Henrik Ramm-Schmidt" userId="72289854c51de78e" providerId="LiveId" clId="{DC1A904F-0C30-4CAF-9D58-F2445CFA00B5}" dt="2018-03-07T21:11:43.744" v="3914" actId="26606"/>
          <ac:cxnSpMkLst>
            <pc:docMk/>
            <pc:sldMk cId="1734138574" sldId="294"/>
            <ac:cxnSpMk id="23" creationId="{982DC870-E8E5-4050-B10C-CC24FC67E50A}"/>
          </ac:cxnSpMkLst>
        </pc:cxnChg>
        <pc:cxnChg chg="add del">
          <ac:chgData name="Henrik Ramm-Schmidt" userId="72289854c51de78e" providerId="LiveId" clId="{DC1A904F-0C30-4CAF-9D58-F2445CFA00B5}" dt="2018-03-07T21:11:43.744" v="3914" actId="26606"/>
          <ac:cxnSpMkLst>
            <pc:docMk/>
            <pc:sldMk cId="1734138574" sldId="294"/>
            <ac:cxnSpMk id="25" creationId="{FF76A74F-C283-4DED-BD4D-086753B7CB00}"/>
          </ac:cxnSpMkLst>
        </pc:cxnChg>
        <pc:cxnChg chg="add del">
          <ac:chgData name="Henrik Ramm-Schmidt" userId="72289854c51de78e" providerId="LiveId" clId="{DC1A904F-0C30-4CAF-9D58-F2445CFA00B5}" dt="2018-03-07T21:11:43.744" v="3914" actId="26606"/>
          <ac:cxnSpMkLst>
            <pc:docMk/>
            <pc:sldMk cId="1734138574" sldId="294"/>
            <ac:cxnSpMk id="27" creationId="{3B2791FB-B2F7-4BBE-B8D8-74C37FF9E85C}"/>
          </ac:cxnSpMkLst>
        </pc:cxnChg>
        <pc:cxnChg chg="add del">
          <ac:chgData name="Henrik Ramm-Schmidt" userId="72289854c51de78e" providerId="LiveId" clId="{DC1A904F-0C30-4CAF-9D58-F2445CFA00B5}" dt="2018-03-07T21:11:41.230" v="3912" actId="26606"/>
          <ac:cxnSpMkLst>
            <pc:docMk/>
            <pc:sldMk cId="1734138574" sldId="294"/>
            <ac:cxnSpMk id="41" creationId="{85D24317-6D0E-4553-A14C-1FA053CABFB5}"/>
          </ac:cxnSpMkLst>
        </pc:cxnChg>
        <pc:cxnChg chg="add del">
          <ac:chgData name="Henrik Ramm-Schmidt" userId="72289854c51de78e" providerId="LiveId" clId="{DC1A904F-0C30-4CAF-9D58-F2445CFA00B5}" dt="2018-03-07T21:11:41.230" v="3912" actId="26606"/>
          <ac:cxnSpMkLst>
            <pc:docMk/>
            <pc:sldMk cId="1734138574" sldId="294"/>
            <ac:cxnSpMk id="42" creationId="{1AA718E0-F8D2-4975-85FE-D33E8A7B9176}"/>
          </ac:cxnSpMkLst>
        </pc:cxnChg>
        <pc:cxnChg chg="add del">
          <ac:chgData name="Henrik Ramm-Schmidt" userId="72289854c51de78e" providerId="LiveId" clId="{DC1A904F-0C30-4CAF-9D58-F2445CFA00B5}" dt="2018-03-07T21:11:41.230" v="3912" actId="26606"/>
          <ac:cxnSpMkLst>
            <pc:docMk/>
            <pc:sldMk cId="1734138574" sldId="294"/>
            <ac:cxnSpMk id="43" creationId="{530B4850-945A-46A3-9947-3CA9A8DFB4A2}"/>
          </ac:cxnSpMkLst>
        </pc:cxnChg>
        <pc:cxnChg chg="add del">
          <ac:chgData name="Henrik Ramm-Schmidt" userId="72289854c51de78e" providerId="LiveId" clId="{DC1A904F-0C30-4CAF-9D58-F2445CFA00B5}" dt="2018-03-07T21:11:45.573" v="3916" actId="26606"/>
          <ac:cxnSpMkLst>
            <pc:docMk/>
            <pc:sldMk cId="1734138574" sldId="294"/>
            <ac:cxnSpMk id="50" creationId="{5C34627B-48E6-4F4D-B843-97717A86B490}"/>
          </ac:cxnSpMkLst>
        </pc:cxnChg>
        <pc:cxnChg chg="add">
          <ac:chgData name="Henrik Ramm-Schmidt" userId="72289854c51de78e" providerId="LiveId" clId="{DC1A904F-0C30-4CAF-9D58-F2445CFA00B5}" dt="2018-03-07T21:11:45.730" v="3917" actId="26606"/>
          <ac:cxnSpMkLst>
            <pc:docMk/>
            <pc:sldMk cId="1734138574" sldId="294"/>
            <ac:cxnSpMk id="55" creationId="{77A9CA3A-7216-41E0-B3CD-058077FD396D}"/>
          </ac:cxnSpMkLst>
        </pc:cxnChg>
        <pc:cxnChg chg="add">
          <ac:chgData name="Henrik Ramm-Schmidt" userId="72289854c51de78e" providerId="LiveId" clId="{DC1A904F-0C30-4CAF-9D58-F2445CFA00B5}" dt="2018-03-07T21:11:45.730" v="3917" actId="26606"/>
          <ac:cxnSpMkLst>
            <pc:docMk/>
            <pc:sldMk cId="1734138574" sldId="294"/>
            <ac:cxnSpMk id="56" creationId="{982DC870-E8E5-4050-B10C-CC24FC67E50A}"/>
          </ac:cxnSpMkLst>
        </pc:cxnChg>
        <pc:cxnChg chg="add">
          <ac:chgData name="Henrik Ramm-Schmidt" userId="72289854c51de78e" providerId="LiveId" clId="{DC1A904F-0C30-4CAF-9D58-F2445CFA00B5}" dt="2018-03-07T21:11:45.730" v="3917" actId="26606"/>
          <ac:cxnSpMkLst>
            <pc:docMk/>
            <pc:sldMk cId="1734138574" sldId="294"/>
            <ac:cxnSpMk id="57" creationId="{FF76A74F-C283-4DED-BD4D-086753B7CB00}"/>
          </ac:cxnSpMkLst>
        </pc:cxnChg>
        <pc:cxnChg chg="add">
          <ac:chgData name="Henrik Ramm-Schmidt" userId="72289854c51de78e" providerId="LiveId" clId="{DC1A904F-0C30-4CAF-9D58-F2445CFA00B5}" dt="2018-03-07T21:11:45.730" v="3917" actId="26606"/>
          <ac:cxnSpMkLst>
            <pc:docMk/>
            <pc:sldMk cId="1734138574" sldId="294"/>
            <ac:cxnSpMk id="58" creationId="{3B2791FB-B2F7-4BBE-B8D8-74C37FF9E85C}"/>
          </ac:cxnSpMkLst>
        </pc:cxnChg>
      </pc:sldChg>
      <pc:sldChg chg="modSp add">
        <pc:chgData name="Henrik Ramm-Schmidt" userId="72289854c51de78e" providerId="LiveId" clId="{DC1A904F-0C30-4CAF-9D58-F2445CFA00B5}" dt="2018-03-07T21:17:18.457" v="4301" actId="14100"/>
        <pc:sldMkLst>
          <pc:docMk/>
          <pc:sldMk cId="1000489589" sldId="295"/>
        </pc:sldMkLst>
        <pc:spChg chg="mod">
          <ac:chgData name="Henrik Ramm-Schmidt" userId="72289854c51de78e" providerId="LiveId" clId="{DC1A904F-0C30-4CAF-9D58-F2445CFA00B5}" dt="2018-03-07T21:17:18.457" v="4301" actId="14100"/>
          <ac:spMkLst>
            <pc:docMk/>
            <pc:sldMk cId="1000489589" sldId="295"/>
            <ac:spMk id="23" creationId="{00000000-0000-0000-0000-000000000000}"/>
          </ac:spMkLst>
        </pc:spChg>
      </pc:sldChg>
      <pc:sldChg chg="addSp delSp modSp add mod setBg setClrOvrMap">
        <pc:chgData name="Henrik Ramm-Schmidt" userId="72289854c51de78e" providerId="LiveId" clId="{DC1A904F-0C30-4CAF-9D58-F2445CFA00B5}" dt="2018-03-08T05:58:46.124" v="5149" actId="14100"/>
        <pc:sldMkLst>
          <pc:docMk/>
          <pc:sldMk cId="862933911" sldId="296"/>
        </pc:sldMkLst>
        <pc:spChg chg="mod ord">
          <ac:chgData name="Henrik Ramm-Schmidt" userId="72289854c51de78e" providerId="LiveId" clId="{DC1A904F-0C30-4CAF-9D58-F2445CFA00B5}" dt="2018-03-08T05:58:42.614" v="5148" actId="2711"/>
          <ac:spMkLst>
            <pc:docMk/>
            <pc:sldMk cId="862933911" sldId="296"/>
            <ac:spMk id="2" creationId="{2E6155AE-5FDA-4442-9BA3-E7B0C25FC253}"/>
          </ac:spMkLst>
        </pc:spChg>
        <pc:spChg chg="del">
          <ac:chgData name="Henrik Ramm-Schmidt" userId="72289854c51de78e" providerId="LiveId" clId="{DC1A904F-0C30-4CAF-9D58-F2445CFA00B5}" dt="2018-03-08T05:47:11.507" v="4328"/>
          <ac:spMkLst>
            <pc:docMk/>
            <pc:sldMk cId="862933911" sldId="296"/>
            <ac:spMk id="3" creationId="{44CEEDCF-1424-4072-9528-9EF78144D3F1}"/>
          </ac:spMkLst>
        </pc:spChg>
        <pc:spChg chg="add del">
          <ac:chgData name="Henrik Ramm-Schmidt" userId="72289854c51de78e" providerId="LiveId" clId="{DC1A904F-0C30-4CAF-9D58-F2445CFA00B5}" dt="2018-03-08T05:47:29.692" v="4331" actId="26606"/>
          <ac:spMkLst>
            <pc:docMk/>
            <pc:sldMk cId="862933911" sldId="296"/>
            <ac:spMk id="10" creationId="{5489B00B-790D-49B0-9E55-C05A8CC29DD2}"/>
          </ac:spMkLst>
        </pc:spChg>
        <pc:spChg chg="add del">
          <ac:chgData name="Henrik Ramm-Schmidt" userId="72289854c51de78e" providerId="LiveId" clId="{DC1A904F-0C30-4CAF-9D58-F2445CFA00B5}" dt="2018-03-08T05:47:29.692" v="4331" actId="26606"/>
          <ac:spMkLst>
            <pc:docMk/>
            <pc:sldMk cId="862933911" sldId="296"/>
            <ac:spMk id="13" creationId="{E862BE82-D00D-42C1-BF16-93AA37870C32}"/>
          </ac:spMkLst>
        </pc:spChg>
        <pc:spChg chg="add del">
          <ac:chgData name="Henrik Ramm-Schmidt" userId="72289854c51de78e" providerId="LiveId" clId="{DC1A904F-0C30-4CAF-9D58-F2445CFA00B5}" dt="2018-03-08T05:47:29.692" v="4331" actId="26606"/>
          <ac:spMkLst>
            <pc:docMk/>
            <pc:sldMk cId="862933911" sldId="296"/>
            <ac:spMk id="15" creationId="{F6D92C2D-1D3D-4974-918C-06579FB354A9}"/>
          </ac:spMkLst>
        </pc:spChg>
        <pc:spChg chg="add del">
          <ac:chgData name="Henrik Ramm-Schmidt" userId="72289854c51de78e" providerId="LiveId" clId="{DC1A904F-0C30-4CAF-9D58-F2445CFA00B5}" dt="2018-03-08T05:47:31.598" v="4333" actId="26606"/>
          <ac:spMkLst>
            <pc:docMk/>
            <pc:sldMk cId="862933911" sldId="296"/>
            <ac:spMk id="18" creationId="{96588F01-EDB1-477A-A0EF-4FC09CB18763}"/>
          </ac:spMkLst>
        </pc:spChg>
        <pc:spChg chg="add del">
          <ac:chgData name="Henrik Ramm-Schmidt" userId="72289854c51de78e" providerId="LiveId" clId="{DC1A904F-0C30-4CAF-9D58-F2445CFA00B5}" dt="2018-03-08T05:47:35.118" v="4335" actId="26606"/>
          <ac:spMkLst>
            <pc:docMk/>
            <pc:sldMk cId="862933911" sldId="296"/>
            <ac:spMk id="20" creationId="{E862BE82-D00D-42C1-BF16-93AA37870C32}"/>
          </ac:spMkLst>
        </pc:spChg>
        <pc:spChg chg="add del">
          <ac:chgData name="Henrik Ramm-Schmidt" userId="72289854c51de78e" providerId="LiveId" clId="{DC1A904F-0C30-4CAF-9D58-F2445CFA00B5}" dt="2018-03-08T05:47:35.118" v="4335" actId="26606"/>
          <ac:spMkLst>
            <pc:docMk/>
            <pc:sldMk cId="862933911" sldId="296"/>
            <ac:spMk id="21" creationId="{F6D92C2D-1D3D-4974-918C-06579FB354A9}"/>
          </ac:spMkLst>
        </pc:spChg>
        <pc:spChg chg="add del">
          <ac:chgData name="Henrik Ramm-Schmidt" userId="72289854c51de78e" providerId="LiveId" clId="{DC1A904F-0C30-4CAF-9D58-F2445CFA00B5}" dt="2018-03-08T05:47:35.118" v="4335" actId="26606"/>
          <ac:spMkLst>
            <pc:docMk/>
            <pc:sldMk cId="862933911" sldId="296"/>
            <ac:spMk id="23" creationId="{5004F8DE-6188-4446-8471-1CF4B1698851}"/>
          </ac:spMkLst>
        </pc:spChg>
        <pc:spChg chg="add del">
          <ac:chgData name="Henrik Ramm-Schmidt" userId="72289854c51de78e" providerId="LiveId" clId="{DC1A904F-0C30-4CAF-9D58-F2445CFA00B5}" dt="2018-03-08T05:47:36.650" v="4337" actId="26606"/>
          <ac:spMkLst>
            <pc:docMk/>
            <pc:sldMk cId="862933911" sldId="296"/>
            <ac:spMk id="25" creationId="{047C8CCB-F95D-4249-92DD-651249D3535A}"/>
          </ac:spMkLst>
        </pc:spChg>
        <pc:spChg chg="add del">
          <ac:chgData name="Henrik Ramm-Schmidt" userId="72289854c51de78e" providerId="LiveId" clId="{DC1A904F-0C30-4CAF-9D58-F2445CFA00B5}" dt="2018-03-08T05:49:40.070" v="4366" actId="26606"/>
          <ac:spMkLst>
            <pc:docMk/>
            <pc:sldMk cId="862933911" sldId="296"/>
            <ac:spMk id="29" creationId="{87CC2527-562A-4F69-B487-4371E5B243E7}"/>
          </ac:spMkLst>
        </pc:spChg>
        <pc:spChg chg="add del">
          <ac:chgData name="Henrik Ramm-Schmidt" userId="72289854c51de78e" providerId="LiveId" clId="{DC1A904F-0C30-4CAF-9D58-F2445CFA00B5}" dt="2018-03-08T05:48:52.695" v="4341" actId="26606"/>
          <ac:spMkLst>
            <pc:docMk/>
            <pc:sldMk cId="862933911" sldId="296"/>
            <ac:spMk id="34" creationId="{3FC5236A-748A-4637-9992-19E2F6176269}"/>
          </ac:spMkLst>
        </pc:spChg>
        <pc:spChg chg="add del">
          <ac:chgData name="Henrik Ramm-Schmidt" userId="72289854c51de78e" providerId="LiveId" clId="{DC1A904F-0C30-4CAF-9D58-F2445CFA00B5}" dt="2018-03-08T05:48:52.695" v="4341" actId="26606"/>
          <ac:spMkLst>
            <pc:docMk/>
            <pc:sldMk cId="862933911" sldId="296"/>
            <ac:spMk id="37" creationId="{C9D98891-2AC1-4A07-B327-8F06FECDED77}"/>
          </ac:spMkLst>
        </pc:spChg>
        <pc:spChg chg="add del">
          <ac:chgData name="Henrik Ramm-Schmidt" userId="72289854c51de78e" providerId="LiveId" clId="{DC1A904F-0C30-4CAF-9D58-F2445CFA00B5}" dt="2018-03-08T05:48:52.695" v="4341" actId="26606"/>
          <ac:spMkLst>
            <pc:docMk/>
            <pc:sldMk cId="862933911" sldId="296"/>
            <ac:spMk id="39" creationId="{89AC137A-F7D0-43CC-A46F-113F475E4806}"/>
          </ac:spMkLst>
        </pc:spChg>
        <pc:spChg chg="add del">
          <ac:chgData name="Henrik Ramm-Schmidt" userId="72289854c51de78e" providerId="LiveId" clId="{DC1A904F-0C30-4CAF-9D58-F2445CFA00B5}" dt="2018-03-08T05:48:55.267" v="4343" actId="26606"/>
          <ac:spMkLst>
            <pc:docMk/>
            <pc:sldMk cId="862933911" sldId="296"/>
            <ac:spMk id="41" creationId="{CF62D2A7-8207-488C-9F46-316BA81A16C8}"/>
          </ac:spMkLst>
        </pc:spChg>
        <pc:spChg chg="add del">
          <ac:chgData name="Henrik Ramm-Schmidt" userId="72289854c51de78e" providerId="LiveId" clId="{DC1A904F-0C30-4CAF-9D58-F2445CFA00B5}" dt="2018-03-08T05:48:55.267" v="4343" actId="26606"/>
          <ac:spMkLst>
            <pc:docMk/>
            <pc:sldMk cId="862933911" sldId="296"/>
            <ac:spMk id="43" creationId="{C7807F20-F83D-43AA-80F1-3657745FED39}"/>
          </ac:spMkLst>
        </pc:spChg>
        <pc:spChg chg="add del">
          <ac:chgData name="Henrik Ramm-Schmidt" userId="72289854c51de78e" providerId="LiveId" clId="{DC1A904F-0C30-4CAF-9D58-F2445CFA00B5}" dt="2018-03-08T05:48:57.383" v="4345" actId="26606"/>
          <ac:spMkLst>
            <pc:docMk/>
            <pc:sldMk cId="862933911" sldId="296"/>
            <ac:spMk id="46" creationId="{37FEB674-D811-4FFE-A878-29D0C0ED18D4}"/>
          </ac:spMkLst>
        </pc:spChg>
        <pc:spChg chg="add del">
          <ac:chgData name="Henrik Ramm-Schmidt" userId="72289854c51de78e" providerId="LiveId" clId="{DC1A904F-0C30-4CAF-9D58-F2445CFA00B5}" dt="2018-03-08T05:48:57.383" v="4345" actId="26606"/>
          <ac:spMkLst>
            <pc:docMk/>
            <pc:sldMk cId="862933911" sldId="296"/>
            <ac:spMk id="47" creationId="{F194BEBF-4D3F-416C-8CC7-19C5C2DEA2F6}"/>
          </ac:spMkLst>
        </pc:spChg>
        <pc:spChg chg="add del">
          <ac:chgData name="Henrik Ramm-Schmidt" userId="72289854c51de78e" providerId="LiveId" clId="{DC1A904F-0C30-4CAF-9D58-F2445CFA00B5}" dt="2018-03-08T05:48:58.884" v="4347" actId="26606"/>
          <ac:spMkLst>
            <pc:docMk/>
            <pc:sldMk cId="862933911" sldId="296"/>
            <ac:spMk id="49" creationId="{EF9B8DF2-C3F5-49A2-94D2-F7B65A0F1F15}"/>
          </ac:spMkLst>
        </pc:spChg>
        <pc:spChg chg="add del">
          <ac:chgData name="Henrik Ramm-Schmidt" userId="72289854c51de78e" providerId="LiveId" clId="{DC1A904F-0C30-4CAF-9D58-F2445CFA00B5}" dt="2018-03-08T05:48:58.884" v="4347" actId="26606"/>
          <ac:spMkLst>
            <pc:docMk/>
            <pc:sldMk cId="862933911" sldId="296"/>
            <ac:spMk id="51" creationId="{1E44D0C1-43F4-489D-B938-B4296B3D6956}"/>
          </ac:spMkLst>
        </pc:spChg>
        <pc:spChg chg="add del">
          <ac:chgData name="Henrik Ramm-Schmidt" userId="72289854c51de78e" providerId="LiveId" clId="{DC1A904F-0C30-4CAF-9D58-F2445CFA00B5}" dt="2018-03-08T05:49:00.678" v="4349" actId="26606"/>
          <ac:spMkLst>
            <pc:docMk/>
            <pc:sldMk cId="862933911" sldId="296"/>
            <ac:spMk id="54" creationId="{681CD866-52B5-4280-A92B-56BDFD1E9A12}"/>
          </ac:spMkLst>
        </pc:spChg>
        <pc:spChg chg="add del">
          <ac:chgData name="Henrik Ramm-Schmidt" userId="72289854c51de78e" providerId="LiveId" clId="{DC1A904F-0C30-4CAF-9D58-F2445CFA00B5}" dt="2018-03-08T05:49:00.678" v="4349" actId="26606"/>
          <ac:spMkLst>
            <pc:docMk/>
            <pc:sldMk cId="862933911" sldId="296"/>
            <ac:spMk id="55" creationId="{96EEF187-8434-4B76-BE40-006EEBB263CF}"/>
          </ac:spMkLst>
        </pc:spChg>
        <pc:spChg chg="add del">
          <ac:chgData name="Henrik Ramm-Schmidt" userId="72289854c51de78e" providerId="LiveId" clId="{DC1A904F-0C30-4CAF-9D58-F2445CFA00B5}" dt="2018-03-08T05:49:00.678" v="4349" actId="26606"/>
          <ac:spMkLst>
            <pc:docMk/>
            <pc:sldMk cId="862933911" sldId="296"/>
            <ac:spMk id="56" creationId="{E6807527-FAEB-47B4-BF96-82217991DF19}"/>
          </ac:spMkLst>
        </pc:spChg>
        <pc:spChg chg="add del">
          <ac:chgData name="Henrik Ramm-Schmidt" userId="72289854c51de78e" providerId="LiveId" clId="{DC1A904F-0C30-4CAF-9D58-F2445CFA00B5}" dt="2018-03-08T05:49:03.306" v="4351" actId="26606"/>
          <ac:spMkLst>
            <pc:docMk/>
            <pc:sldMk cId="862933911" sldId="296"/>
            <ac:spMk id="58" creationId="{432691CC-4AB8-48AF-B822-EBF7F4E9E6CD}"/>
          </ac:spMkLst>
        </pc:spChg>
        <pc:spChg chg="add del">
          <ac:chgData name="Henrik Ramm-Schmidt" userId="72289854c51de78e" providerId="LiveId" clId="{DC1A904F-0C30-4CAF-9D58-F2445CFA00B5}" dt="2018-03-08T05:49:03.306" v="4351" actId="26606"/>
          <ac:spMkLst>
            <pc:docMk/>
            <pc:sldMk cId="862933911" sldId="296"/>
            <ac:spMk id="59" creationId="{D6A8E1B4-B839-4C58-B08A-F0B09458080B}"/>
          </ac:spMkLst>
        </pc:spChg>
        <pc:spChg chg="add del">
          <ac:chgData name="Henrik Ramm-Schmidt" userId="72289854c51de78e" providerId="LiveId" clId="{DC1A904F-0C30-4CAF-9D58-F2445CFA00B5}" dt="2018-03-08T05:49:03.306" v="4351" actId="26606"/>
          <ac:spMkLst>
            <pc:docMk/>
            <pc:sldMk cId="862933911" sldId="296"/>
            <ac:spMk id="61" creationId="{DB3F3F23-FE45-41BB-BDDB-66761BE1D336}"/>
          </ac:spMkLst>
        </pc:spChg>
        <pc:spChg chg="add del">
          <ac:chgData name="Henrik Ramm-Schmidt" userId="72289854c51de78e" providerId="LiveId" clId="{DC1A904F-0C30-4CAF-9D58-F2445CFA00B5}" dt="2018-03-08T05:49:04.550" v="4353" actId="26606"/>
          <ac:spMkLst>
            <pc:docMk/>
            <pc:sldMk cId="862933911" sldId="296"/>
            <ac:spMk id="63" creationId="{D6CF29CD-38B8-4924-BA11-6D60517487EF}"/>
          </ac:spMkLst>
        </pc:spChg>
        <pc:spChg chg="add del">
          <ac:chgData name="Henrik Ramm-Schmidt" userId="72289854c51de78e" providerId="LiveId" clId="{DC1A904F-0C30-4CAF-9D58-F2445CFA00B5}" dt="2018-03-08T05:49:08.312" v="4355" actId="26606"/>
          <ac:spMkLst>
            <pc:docMk/>
            <pc:sldMk cId="862933911" sldId="296"/>
            <ac:spMk id="66" creationId="{823AC064-BC96-4F32-8AE1-B2FD38754823}"/>
          </ac:spMkLst>
        </pc:spChg>
        <pc:spChg chg="add del">
          <ac:chgData name="Henrik Ramm-Schmidt" userId="72289854c51de78e" providerId="LiveId" clId="{DC1A904F-0C30-4CAF-9D58-F2445CFA00B5}" dt="2018-03-08T05:49:31.550" v="4357" actId="26606"/>
          <ac:spMkLst>
            <pc:docMk/>
            <pc:sldMk cId="862933911" sldId="296"/>
            <ac:spMk id="70" creationId="{D6CF29CD-38B8-4924-BA11-6D60517487EF}"/>
          </ac:spMkLst>
        </pc:spChg>
        <pc:spChg chg="add del">
          <ac:chgData name="Henrik Ramm-Schmidt" userId="72289854c51de78e" providerId="LiveId" clId="{DC1A904F-0C30-4CAF-9D58-F2445CFA00B5}" dt="2018-03-08T05:49:34.828" v="4359" actId="26606"/>
          <ac:spMkLst>
            <pc:docMk/>
            <pc:sldMk cId="862933911" sldId="296"/>
            <ac:spMk id="75" creationId="{37FEB674-D811-4FFE-A878-29D0C0ED18D4}"/>
          </ac:spMkLst>
        </pc:spChg>
        <pc:spChg chg="add del">
          <ac:chgData name="Henrik Ramm-Schmidt" userId="72289854c51de78e" providerId="LiveId" clId="{DC1A904F-0C30-4CAF-9D58-F2445CFA00B5}" dt="2018-03-08T05:49:34.828" v="4359" actId="26606"/>
          <ac:spMkLst>
            <pc:docMk/>
            <pc:sldMk cId="862933911" sldId="296"/>
            <ac:spMk id="76" creationId="{F194BEBF-4D3F-416C-8CC7-19C5C2DEA2F6}"/>
          </ac:spMkLst>
        </pc:spChg>
        <pc:spChg chg="add del">
          <ac:chgData name="Henrik Ramm-Schmidt" userId="72289854c51de78e" providerId="LiveId" clId="{DC1A904F-0C30-4CAF-9D58-F2445CFA00B5}" dt="2018-03-08T05:49:36.364" v="4361" actId="26606"/>
          <ac:spMkLst>
            <pc:docMk/>
            <pc:sldMk cId="862933911" sldId="296"/>
            <ac:spMk id="78" creationId="{CF62D2A7-8207-488C-9F46-316BA81A16C8}"/>
          </ac:spMkLst>
        </pc:spChg>
        <pc:spChg chg="add del">
          <ac:chgData name="Henrik Ramm-Schmidt" userId="72289854c51de78e" providerId="LiveId" clId="{DC1A904F-0C30-4CAF-9D58-F2445CFA00B5}" dt="2018-03-08T05:49:36.364" v="4361" actId="26606"/>
          <ac:spMkLst>
            <pc:docMk/>
            <pc:sldMk cId="862933911" sldId="296"/>
            <ac:spMk id="80" creationId="{C7807F20-F83D-43AA-80F1-3657745FED39}"/>
          </ac:spMkLst>
        </pc:spChg>
        <pc:spChg chg="add del">
          <ac:chgData name="Henrik Ramm-Schmidt" userId="72289854c51de78e" providerId="LiveId" clId="{DC1A904F-0C30-4CAF-9D58-F2445CFA00B5}" dt="2018-03-08T05:49:38.576" v="4363" actId="26606"/>
          <ac:spMkLst>
            <pc:docMk/>
            <pc:sldMk cId="862933911" sldId="296"/>
            <ac:spMk id="82" creationId="{C9D98891-2AC1-4A07-B327-8F06FECDED77}"/>
          </ac:spMkLst>
        </pc:spChg>
        <pc:spChg chg="add del">
          <ac:chgData name="Henrik Ramm-Schmidt" userId="72289854c51de78e" providerId="LiveId" clId="{DC1A904F-0C30-4CAF-9D58-F2445CFA00B5}" dt="2018-03-08T05:49:38.576" v="4363" actId="26606"/>
          <ac:spMkLst>
            <pc:docMk/>
            <pc:sldMk cId="862933911" sldId="296"/>
            <ac:spMk id="84" creationId="{89AC137A-F7D0-43CC-A46F-113F475E4806}"/>
          </ac:spMkLst>
        </pc:spChg>
        <pc:spChg chg="add del">
          <ac:chgData name="Henrik Ramm-Schmidt" userId="72289854c51de78e" providerId="LiveId" clId="{DC1A904F-0C30-4CAF-9D58-F2445CFA00B5}" dt="2018-03-08T05:49:38.576" v="4363" actId="26606"/>
          <ac:spMkLst>
            <pc:docMk/>
            <pc:sldMk cId="862933911" sldId="296"/>
            <ac:spMk id="85" creationId="{3FC5236A-748A-4637-9992-19E2F6176269}"/>
          </ac:spMkLst>
        </pc:spChg>
        <pc:spChg chg="add del">
          <ac:chgData name="Henrik Ramm-Schmidt" userId="72289854c51de78e" providerId="LiveId" clId="{DC1A904F-0C30-4CAF-9D58-F2445CFA00B5}" dt="2018-03-08T05:49:40.018" v="4365" actId="26606"/>
          <ac:spMkLst>
            <pc:docMk/>
            <pc:sldMk cId="862933911" sldId="296"/>
            <ac:spMk id="87" creationId="{D6CF29CD-38B8-4924-BA11-6D60517487EF}"/>
          </ac:spMkLst>
        </pc:spChg>
        <pc:spChg chg="add del">
          <ac:chgData name="Henrik Ramm-Schmidt" userId="72289854c51de78e" providerId="LiveId" clId="{DC1A904F-0C30-4CAF-9D58-F2445CFA00B5}" dt="2018-03-08T05:50:05.063" v="4369" actId="26606"/>
          <ac:spMkLst>
            <pc:docMk/>
            <pc:sldMk cId="862933911" sldId="296"/>
            <ac:spMk id="91" creationId="{823AC064-BC96-4F32-8AE1-B2FD38754823}"/>
          </ac:spMkLst>
        </pc:spChg>
        <pc:spChg chg="add del">
          <ac:chgData name="Henrik Ramm-Schmidt" userId="72289854c51de78e" providerId="LiveId" clId="{DC1A904F-0C30-4CAF-9D58-F2445CFA00B5}" dt="2018-03-08T05:50:22.278" v="4372" actId="26606"/>
          <ac:spMkLst>
            <pc:docMk/>
            <pc:sldMk cId="862933911" sldId="296"/>
            <ac:spMk id="99" creationId="{823AC064-BC96-4F32-8AE1-B2FD38754823}"/>
          </ac:spMkLst>
        </pc:spChg>
        <pc:spChg chg="add mod">
          <ac:chgData name="Henrik Ramm-Schmidt" userId="72289854c51de78e" providerId="LiveId" clId="{DC1A904F-0C30-4CAF-9D58-F2445CFA00B5}" dt="2018-03-08T05:58:46.124" v="5149" actId="14100"/>
          <ac:spMkLst>
            <pc:docMk/>
            <pc:sldMk cId="862933911" sldId="296"/>
            <ac:spMk id="108" creationId="{8FB16394-C115-42AC-8271-FE9234A5EDAA}"/>
          </ac:spMkLst>
        </pc:spChg>
        <pc:spChg chg="add del">
          <ac:chgData name="Henrik Ramm-Schmidt" userId="72289854c51de78e" providerId="LiveId" clId="{DC1A904F-0C30-4CAF-9D58-F2445CFA00B5}" dt="2018-03-08T05:51:19.895" v="4378" actId="26606"/>
          <ac:spMkLst>
            <pc:docMk/>
            <pc:sldMk cId="862933911" sldId="296"/>
            <ac:spMk id="111" creationId="{61445B8C-D724-4F73-AB77-3CCE4E822C9D}"/>
          </ac:spMkLst>
        </pc:spChg>
        <pc:spChg chg="add del">
          <ac:chgData name="Henrik Ramm-Schmidt" userId="72289854c51de78e" providerId="LiveId" clId="{DC1A904F-0C30-4CAF-9D58-F2445CFA00B5}" dt="2018-03-08T05:52:09.396" v="4381" actId="26606"/>
          <ac:spMkLst>
            <pc:docMk/>
            <pc:sldMk cId="862933911" sldId="296"/>
            <ac:spMk id="118" creationId="{61445B8C-D724-4F73-AB77-3CCE4E822C9D}"/>
          </ac:spMkLst>
        </pc:spChg>
        <pc:spChg chg="add del">
          <ac:chgData name="Henrik Ramm-Schmidt" userId="72289854c51de78e" providerId="LiveId" clId="{DC1A904F-0C30-4CAF-9D58-F2445CFA00B5}" dt="2018-03-08T05:52:24.678" v="4388" actId="26606"/>
          <ac:spMkLst>
            <pc:docMk/>
            <pc:sldMk cId="862933911" sldId="296"/>
            <ac:spMk id="125" creationId="{61445B8C-D724-4F73-AB77-3CCE4E822C9D}"/>
          </ac:spMkLst>
        </pc:spChg>
        <pc:spChg chg="add del">
          <ac:chgData name="Henrik Ramm-Schmidt" userId="72289854c51de78e" providerId="LiveId" clId="{DC1A904F-0C30-4CAF-9D58-F2445CFA00B5}" dt="2018-03-08T05:52:20.100" v="4385" actId="26606"/>
          <ac:spMkLst>
            <pc:docMk/>
            <pc:sldMk cId="862933911" sldId="296"/>
            <ac:spMk id="132" creationId="{61445B8C-D724-4F73-AB77-3CCE4E822C9D}"/>
          </ac:spMkLst>
        </pc:spChg>
        <pc:spChg chg="add del">
          <ac:chgData name="Henrik Ramm-Schmidt" userId="72289854c51de78e" providerId="LiveId" clId="{DC1A904F-0C30-4CAF-9D58-F2445CFA00B5}" dt="2018-03-08T05:52:24.674" v="4387" actId="26606"/>
          <ac:spMkLst>
            <pc:docMk/>
            <pc:sldMk cId="862933911" sldId="296"/>
            <ac:spMk id="136" creationId="{2C6A2225-94AF-4BC4-98F4-77746E7B10A9}"/>
          </ac:spMkLst>
        </pc:spChg>
        <pc:spChg chg="add del">
          <ac:chgData name="Henrik Ramm-Schmidt" userId="72289854c51de78e" providerId="LiveId" clId="{DC1A904F-0C30-4CAF-9D58-F2445CFA00B5}" dt="2018-03-08T05:52:24.674" v="4387" actId="26606"/>
          <ac:spMkLst>
            <pc:docMk/>
            <pc:sldMk cId="862933911" sldId="296"/>
            <ac:spMk id="137" creationId="{648F5915-2CE1-4F74-88C5-D4366893D2DF}"/>
          </ac:spMkLst>
        </pc:spChg>
        <pc:spChg chg="add mod">
          <ac:chgData name="Henrik Ramm-Schmidt" userId="72289854c51de78e" providerId="LiveId" clId="{DC1A904F-0C30-4CAF-9D58-F2445CFA00B5}" dt="2018-03-08T05:58:42.614" v="5148" actId="2711"/>
          <ac:spMkLst>
            <pc:docMk/>
            <pc:sldMk cId="862933911" sldId="296"/>
            <ac:spMk id="139" creationId="{61445B8C-D724-4F73-AB77-3CCE4E822C9D}"/>
          </ac:spMkLst>
        </pc:spChg>
        <pc:picChg chg="add del mod">
          <ac:chgData name="Henrik Ramm-Schmidt" userId="72289854c51de78e" providerId="LiveId" clId="{DC1A904F-0C30-4CAF-9D58-F2445CFA00B5}" dt="2018-03-08T05:47:36.697" v="4338" actId="26606"/>
          <ac:picMkLst>
            <pc:docMk/>
            <pc:sldMk cId="862933911" sldId="296"/>
            <ac:picMk id="5" creationId="{1E79C627-54EB-475D-BBCB-D07EA303D4A9}"/>
          </ac:picMkLst>
        </pc:picChg>
        <pc:picChg chg="add del mod">
          <ac:chgData name="Henrik Ramm-Schmidt" userId="72289854c51de78e" providerId="LiveId" clId="{DC1A904F-0C30-4CAF-9D58-F2445CFA00B5}" dt="2018-03-08T05:49:59.221" v="4367" actId="478"/>
          <ac:picMkLst>
            <pc:docMk/>
            <pc:sldMk cId="862933911" sldId="296"/>
            <ac:picMk id="6" creationId="{4C4D4A5B-B58F-4385-9D4C-748CC461AA71}"/>
          </ac:picMkLst>
        </pc:picChg>
        <pc:picChg chg="add del mod ord">
          <ac:chgData name="Henrik Ramm-Schmidt" userId="72289854c51de78e" providerId="LiveId" clId="{DC1A904F-0C30-4CAF-9D58-F2445CFA00B5}" dt="2018-03-08T05:50:14.835" v="4370" actId="478"/>
          <ac:picMkLst>
            <pc:docMk/>
            <pc:sldMk cId="862933911" sldId="296"/>
            <ac:picMk id="7" creationId="{1E3DE8CD-25BE-4668-BD54-6C34B8ECD326}"/>
          </ac:picMkLst>
        </pc:picChg>
        <pc:picChg chg="add del">
          <ac:chgData name="Henrik Ramm-Schmidt" userId="72289854c51de78e" providerId="LiveId" clId="{DC1A904F-0C30-4CAF-9D58-F2445CFA00B5}" dt="2018-03-08T05:47:29.692" v="4331" actId="26606"/>
          <ac:picMkLst>
            <pc:docMk/>
            <pc:sldMk cId="862933911" sldId="296"/>
            <ac:picMk id="8" creationId="{1E79C627-54EB-475D-BBCB-D07EA303D4A9}"/>
          </ac:picMkLst>
        </pc:picChg>
        <pc:picChg chg="add del mod modCrop">
          <ac:chgData name="Henrik Ramm-Schmidt" userId="72289854c51de78e" providerId="LiveId" clId="{DC1A904F-0C30-4CAF-9D58-F2445CFA00B5}" dt="2018-03-08T05:52:06.337" v="4379" actId="478"/>
          <ac:picMkLst>
            <pc:docMk/>
            <pc:sldMk cId="862933911" sldId="296"/>
            <ac:picMk id="9" creationId="{9164FA81-2ABC-406F-BC26-488E827CBCEC}"/>
          </ac:picMkLst>
        </pc:picChg>
        <pc:picChg chg="add del mod ord">
          <ac:chgData name="Henrik Ramm-Schmidt" userId="72289854c51de78e" providerId="LiveId" clId="{DC1A904F-0C30-4CAF-9D58-F2445CFA00B5}" dt="2018-03-08T05:52:13.920" v="4382" actId="478"/>
          <ac:picMkLst>
            <pc:docMk/>
            <pc:sldMk cId="862933911" sldId="296"/>
            <ac:picMk id="11" creationId="{A8261C80-C5D4-49CE-9007-D9C7636D8D73}"/>
          </ac:picMkLst>
        </pc:picChg>
        <pc:picChg chg="add mod ord modCrop">
          <ac:chgData name="Henrik Ramm-Schmidt" userId="72289854c51de78e" providerId="LiveId" clId="{DC1A904F-0C30-4CAF-9D58-F2445CFA00B5}" dt="2018-03-08T05:52:46.301" v="4390" actId="18131"/>
          <ac:picMkLst>
            <pc:docMk/>
            <pc:sldMk cId="862933911" sldId="296"/>
            <ac:picMk id="14" creationId="{F483641D-02D8-42F3-866E-B25B90B6E362}"/>
          </ac:picMkLst>
        </pc:picChg>
        <pc:picChg chg="add mod ord modCrop">
          <ac:chgData name="Henrik Ramm-Schmidt" userId="72289854c51de78e" providerId="LiveId" clId="{DC1A904F-0C30-4CAF-9D58-F2445CFA00B5}" dt="2018-03-08T05:52:57.351" v="4392" actId="18131"/>
          <ac:picMkLst>
            <pc:docMk/>
            <pc:sldMk cId="862933911" sldId="296"/>
            <ac:picMk id="16" creationId="{34F16021-2798-485B-9CE7-7A302D862168}"/>
          </ac:picMkLst>
        </pc:picChg>
        <pc:picChg chg="add del">
          <ac:chgData name="Henrik Ramm-Schmidt" userId="72289854c51de78e" providerId="LiveId" clId="{DC1A904F-0C30-4CAF-9D58-F2445CFA00B5}" dt="2018-03-08T05:47:31.598" v="4333" actId="26606"/>
          <ac:picMkLst>
            <pc:docMk/>
            <pc:sldMk cId="862933911" sldId="296"/>
            <ac:picMk id="17" creationId="{1E79C627-54EB-475D-BBCB-D07EA303D4A9}"/>
          </ac:picMkLst>
        </pc:picChg>
        <pc:picChg chg="add del">
          <ac:chgData name="Henrik Ramm-Schmidt" userId="72289854c51de78e" providerId="LiveId" clId="{DC1A904F-0C30-4CAF-9D58-F2445CFA00B5}" dt="2018-03-08T05:47:35.118" v="4335" actId="26606"/>
          <ac:picMkLst>
            <pc:docMk/>
            <pc:sldMk cId="862933911" sldId="296"/>
            <ac:picMk id="22" creationId="{1E79C627-54EB-475D-BBCB-D07EA303D4A9}"/>
          </ac:picMkLst>
        </pc:picChg>
        <pc:picChg chg="add del">
          <ac:chgData name="Henrik Ramm-Schmidt" userId="72289854c51de78e" providerId="LiveId" clId="{DC1A904F-0C30-4CAF-9D58-F2445CFA00B5}" dt="2018-03-08T05:47:36.650" v="4337" actId="26606"/>
          <ac:picMkLst>
            <pc:docMk/>
            <pc:sldMk cId="862933911" sldId="296"/>
            <ac:picMk id="26" creationId="{1E79C627-54EB-475D-BBCB-D07EA303D4A9}"/>
          </ac:picMkLst>
        </pc:picChg>
        <pc:picChg chg="add del">
          <ac:chgData name="Henrik Ramm-Schmidt" userId="72289854c51de78e" providerId="LiveId" clId="{DC1A904F-0C30-4CAF-9D58-F2445CFA00B5}" dt="2018-03-08T05:49:40.070" v="4366" actId="26606"/>
          <ac:picMkLst>
            <pc:docMk/>
            <pc:sldMk cId="862933911" sldId="296"/>
            <ac:picMk id="28" creationId="{1E79C627-54EB-475D-BBCB-D07EA303D4A9}"/>
          </ac:picMkLst>
        </pc:picChg>
        <pc:picChg chg="add del">
          <ac:chgData name="Henrik Ramm-Schmidt" userId="72289854c51de78e" providerId="LiveId" clId="{DC1A904F-0C30-4CAF-9D58-F2445CFA00B5}" dt="2018-03-08T05:48:52.695" v="4341" actId="26606"/>
          <ac:picMkLst>
            <pc:docMk/>
            <pc:sldMk cId="862933911" sldId="296"/>
            <ac:picMk id="32" creationId="{1E79C627-54EB-475D-BBCB-D07EA303D4A9}"/>
          </ac:picMkLst>
        </pc:picChg>
        <pc:picChg chg="add del">
          <ac:chgData name="Henrik Ramm-Schmidt" userId="72289854c51de78e" providerId="LiveId" clId="{DC1A904F-0C30-4CAF-9D58-F2445CFA00B5}" dt="2018-03-08T05:48:55.267" v="4343" actId="26606"/>
          <ac:picMkLst>
            <pc:docMk/>
            <pc:sldMk cId="862933911" sldId="296"/>
            <ac:picMk id="42" creationId="{1E79C627-54EB-475D-BBCB-D07EA303D4A9}"/>
          </ac:picMkLst>
        </pc:picChg>
        <pc:picChg chg="add del">
          <ac:chgData name="Henrik Ramm-Schmidt" userId="72289854c51de78e" providerId="LiveId" clId="{DC1A904F-0C30-4CAF-9D58-F2445CFA00B5}" dt="2018-03-08T05:48:57.383" v="4345" actId="26606"/>
          <ac:picMkLst>
            <pc:docMk/>
            <pc:sldMk cId="862933911" sldId="296"/>
            <ac:picMk id="45" creationId="{1E79C627-54EB-475D-BBCB-D07EA303D4A9}"/>
          </ac:picMkLst>
        </pc:picChg>
        <pc:picChg chg="add del">
          <ac:chgData name="Henrik Ramm-Schmidt" userId="72289854c51de78e" providerId="LiveId" clId="{DC1A904F-0C30-4CAF-9D58-F2445CFA00B5}" dt="2018-03-08T05:48:58.884" v="4347" actId="26606"/>
          <ac:picMkLst>
            <pc:docMk/>
            <pc:sldMk cId="862933911" sldId="296"/>
            <ac:picMk id="50" creationId="{1E79C627-54EB-475D-BBCB-D07EA303D4A9}"/>
          </ac:picMkLst>
        </pc:picChg>
        <pc:picChg chg="add del">
          <ac:chgData name="Henrik Ramm-Schmidt" userId="72289854c51de78e" providerId="LiveId" clId="{DC1A904F-0C30-4CAF-9D58-F2445CFA00B5}" dt="2018-03-08T05:49:00.678" v="4349" actId="26606"/>
          <ac:picMkLst>
            <pc:docMk/>
            <pc:sldMk cId="862933911" sldId="296"/>
            <ac:picMk id="53" creationId="{1E79C627-54EB-475D-BBCB-D07EA303D4A9}"/>
          </ac:picMkLst>
        </pc:picChg>
        <pc:picChg chg="add del">
          <ac:chgData name="Henrik Ramm-Schmidt" userId="72289854c51de78e" providerId="LiveId" clId="{DC1A904F-0C30-4CAF-9D58-F2445CFA00B5}" dt="2018-03-08T05:49:03.306" v="4351" actId="26606"/>
          <ac:picMkLst>
            <pc:docMk/>
            <pc:sldMk cId="862933911" sldId="296"/>
            <ac:picMk id="60" creationId="{1E79C627-54EB-475D-BBCB-D07EA303D4A9}"/>
          </ac:picMkLst>
        </pc:picChg>
        <pc:picChg chg="add del">
          <ac:chgData name="Henrik Ramm-Schmidt" userId="72289854c51de78e" providerId="LiveId" clId="{DC1A904F-0C30-4CAF-9D58-F2445CFA00B5}" dt="2018-03-08T05:49:04.550" v="4353" actId="26606"/>
          <ac:picMkLst>
            <pc:docMk/>
            <pc:sldMk cId="862933911" sldId="296"/>
            <ac:picMk id="64" creationId="{1E79C627-54EB-475D-BBCB-D07EA303D4A9}"/>
          </ac:picMkLst>
        </pc:picChg>
        <pc:picChg chg="add del">
          <ac:chgData name="Henrik Ramm-Schmidt" userId="72289854c51de78e" providerId="LiveId" clId="{DC1A904F-0C30-4CAF-9D58-F2445CFA00B5}" dt="2018-03-08T05:49:08.312" v="4355" actId="26606"/>
          <ac:picMkLst>
            <pc:docMk/>
            <pc:sldMk cId="862933911" sldId="296"/>
            <ac:picMk id="68" creationId="{1E79C627-54EB-475D-BBCB-D07EA303D4A9}"/>
          </ac:picMkLst>
        </pc:picChg>
        <pc:picChg chg="add del">
          <ac:chgData name="Henrik Ramm-Schmidt" userId="72289854c51de78e" providerId="LiveId" clId="{DC1A904F-0C30-4CAF-9D58-F2445CFA00B5}" dt="2018-03-08T05:49:31.550" v="4357" actId="26606"/>
          <ac:picMkLst>
            <pc:docMk/>
            <pc:sldMk cId="862933911" sldId="296"/>
            <ac:picMk id="72" creationId="{1E79C627-54EB-475D-BBCB-D07EA303D4A9}"/>
          </ac:picMkLst>
        </pc:picChg>
        <pc:picChg chg="add del">
          <ac:chgData name="Henrik Ramm-Schmidt" userId="72289854c51de78e" providerId="LiveId" clId="{DC1A904F-0C30-4CAF-9D58-F2445CFA00B5}" dt="2018-03-08T05:49:34.828" v="4359" actId="26606"/>
          <ac:picMkLst>
            <pc:docMk/>
            <pc:sldMk cId="862933911" sldId="296"/>
            <ac:picMk id="74" creationId="{1E79C627-54EB-475D-BBCB-D07EA303D4A9}"/>
          </ac:picMkLst>
        </pc:picChg>
        <pc:picChg chg="add del">
          <ac:chgData name="Henrik Ramm-Schmidt" userId="72289854c51de78e" providerId="LiveId" clId="{DC1A904F-0C30-4CAF-9D58-F2445CFA00B5}" dt="2018-03-08T05:49:36.364" v="4361" actId="26606"/>
          <ac:picMkLst>
            <pc:docMk/>
            <pc:sldMk cId="862933911" sldId="296"/>
            <ac:picMk id="79" creationId="{1E79C627-54EB-475D-BBCB-D07EA303D4A9}"/>
          </ac:picMkLst>
        </pc:picChg>
        <pc:picChg chg="add del">
          <ac:chgData name="Henrik Ramm-Schmidt" userId="72289854c51de78e" providerId="LiveId" clId="{DC1A904F-0C30-4CAF-9D58-F2445CFA00B5}" dt="2018-03-08T05:49:38.576" v="4363" actId="26606"/>
          <ac:picMkLst>
            <pc:docMk/>
            <pc:sldMk cId="862933911" sldId="296"/>
            <ac:picMk id="83" creationId="{1E79C627-54EB-475D-BBCB-D07EA303D4A9}"/>
          </ac:picMkLst>
        </pc:picChg>
        <pc:picChg chg="add del">
          <ac:chgData name="Henrik Ramm-Schmidt" userId="72289854c51de78e" providerId="LiveId" clId="{DC1A904F-0C30-4CAF-9D58-F2445CFA00B5}" dt="2018-03-08T05:49:40.018" v="4365" actId="26606"/>
          <ac:picMkLst>
            <pc:docMk/>
            <pc:sldMk cId="862933911" sldId="296"/>
            <ac:picMk id="89" creationId="{1E79C627-54EB-475D-BBCB-D07EA303D4A9}"/>
          </ac:picMkLst>
        </pc:picChg>
        <pc:picChg chg="add del">
          <ac:chgData name="Henrik Ramm-Schmidt" userId="72289854c51de78e" providerId="LiveId" clId="{DC1A904F-0C30-4CAF-9D58-F2445CFA00B5}" dt="2018-03-08T05:50:22.278" v="4372" actId="26606"/>
          <ac:picMkLst>
            <pc:docMk/>
            <pc:sldMk cId="862933911" sldId="296"/>
            <ac:picMk id="94" creationId="{1E79C627-54EB-475D-BBCB-D07EA303D4A9}"/>
          </ac:picMkLst>
        </pc:picChg>
        <pc:picChg chg="add del">
          <ac:chgData name="Henrik Ramm-Schmidt" userId="72289854c51de78e" providerId="LiveId" clId="{DC1A904F-0C30-4CAF-9D58-F2445CFA00B5}" dt="2018-03-08T05:51:16.006" v="4376" actId="478"/>
          <ac:picMkLst>
            <pc:docMk/>
            <pc:sldMk cId="862933911" sldId="296"/>
            <ac:picMk id="106" creationId="{1E79C627-54EB-475D-BBCB-D07EA303D4A9}"/>
          </ac:picMkLst>
        </pc:picChg>
        <pc:cxnChg chg="add del">
          <ac:chgData name="Henrik Ramm-Schmidt" userId="72289854c51de78e" providerId="LiveId" clId="{DC1A904F-0C30-4CAF-9D58-F2445CFA00B5}" dt="2018-03-08T05:49:40.070" v="4366" actId="26606"/>
          <ac:cxnSpMkLst>
            <pc:docMk/>
            <pc:sldMk cId="862933911" sldId="296"/>
            <ac:cxnSpMk id="12" creationId="{BCDAEC91-5BCE-4B55-9CC0-43EF94CB734B}"/>
          </ac:cxnSpMkLst>
        </pc:cxnChg>
        <pc:cxnChg chg="add del">
          <ac:chgData name="Henrik Ramm-Schmidt" userId="72289854c51de78e" providerId="LiveId" clId="{DC1A904F-0C30-4CAF-9D58-F2445CFA00B5}" dt="2018-03-08T05:49:04.550" v="4353" actId="26606"/>
          <ac:cxnSpMkLst>
            <pc:docMk/>
            <pc:sldMk cId="862933911" sldId="296"/>
            <ac:cxnSpMk id="36" creationId="{3D83F26F-C55B-4A92-9AFF-4894D14E27C5}"/>
          </ac:cxnSpMkLst>
        </pc:cxnChg>
        <pc:cxnChg chg="add del">
          <ac:chgData name="Henrik Ramm-Schmidt" userId="72289854c51de78e" providerId="LiveId" clId="{DC1A904F-0C30-4CAF-9D58-F2445CFA00B5}" dt="2018-03-08T05:49:08.312" v="4355" actId="26606"/>
          <ac:cxnSpMkLst>
            <pc:docMk/>
            <pc:sldMk cId="862933911" sldId="296"/>
            <ac:cxnSpMk id="38" creationId="{DB146403-F3D6-484B-B2ED-97F9565D0370}"/>
          </ac:cxnSpMkLst>
        </pc:cxnChg>
        <pc:cxnChg chg="add del">
          <ac:chgData name="Henrik Ramm-Schmidt" userId="72289854c51de78e" providerId="LiveId" clId="{DC1A904F-0C30-4CAF-9D58-F2445CFA00B5}" dt="2018-03-08T05:49:08.312" v="4355" actId="26606"/>
          <ac:cxnSpMkLst>
            <pc:docMk/>
            <pc:sldMk cId="862933911" sldId="296"/>
            <ac:cxnSpMk id="67" creationId="{7E7C77BC-7138-40B1-A15B-20F57A494629}"/>
          </ac:cxnSpMkLst>
        </pc:cxnChg>
        <pc:cxnChg chg="add del">
          <ac:chgData name="Henrik Ramm-Schmidt" userId="72289854c51de78e" providerId="LiveId" clId="{DC1A904F-0C30-4CAF-9D58-F2445CFA00B5}" dt="2018-03-08T05:49:31.550" v="4357" actId="26606"/>
          <ac:cxnSpMkLst>
            <pc:docMk/>
            <pc:sldMk cId="862933911" sldId="296"/>
            <ac:cxnSpMk id="71" creationId="{3D83F26F-C55B-4A92-9AFF-4894D14E27C5}"/>
          </ac:cxnSpMkLst>
        </pc:cxnChg>
        <pc:cxnChg chg="add del">
          <ac:chgData name="Henrik Ramm-Schmidt" userId="72289854c51de78e" providerId="LiveId" clId="{DC1A904F-0C30-4CAF-9D58-F2445CFA00B5}" dt="2018-03-08T05:49:40.018" v="4365" actId="26606"/>
          <ac:cxnSpMkLst>
            <pc:docMk/>
            <pc:sldMk cId="862933911" sldId="296"/>
            <ac:cxnSpMk id="88" creationId="{3D83F26F-C55B-4A92-9AFF-4894D14E27C5}"/>
          </ac:cxnSpMkLst>
        </pc:cxnChg>
        <pc:cxnChg chg="add del">
          <ac:chgData name="Henrik Ramm-Schmidt" userId="72289854c51de78e" providerId="LiveId" clId="{DC1A904F-0C30-4CAF-9D58-F2445CFA00B5}" dt="2018-03-08T05:50:05.063" v="4369" actId="26606"/>
          <ac:cxnSpMkLst>
            <pc:docMk/>
            <pc:sldMk cId="862933911" sldId="296"/>
            <ac:cxnSpMk id="92" creationId="{7E7C77BC-7138-40B1-A15B-20F57A494629}"/>
          </ac:cxnSpMkLst>
        </pc:cxnChg>
        <pc:cxnChg chg="add del">
          <ac:chgData name="Henrik Ramm-Schmidt" userId="72289854c51de78e" providerId="LiveId" clId="{DC1A904F-0C30-4CAF-9D58-F2445CFA00B5}" dt="2018-03-08T05:50:05.063" v="4369" actId="26606"/>
          <ac:cxnSpMkLst>
            <pc:docMk/>
            <pc:sldMk cId="862933911" sldId="296"/>
            <ac:cxnSpMk id="93" creationId="{DB146403-F3D6-484B-B2ED-97F9565D0370}"/>
          </ac:cxnSpMkLst>
        </pc:cxnChg>
        <pc:cxnChg chg="add del">
          <ac:chgData name="Henrik Ramm-Schmidt" userId="72289854c51de78e" providerId="LiveId" clId="{DC1A904F-0C30-4CAF-9D58-F2445CFA00B5}" dt="2018-03-08T05:50:22.278" v="4372" actId="26606"/>
          <ac:cxnSpMkLst>
            <pc:docMk/>
            <pc:sldMk cId="862933911" sldId="296"/>
            <ac:cxnSpMk id="101" creationId="{7E7C77BC-7138-40B1-A15B-20F57A494629}"/>
          </ac:cxnSpMkLst>
        </pc:cxnChg>
        <pc:cxnChg chg="add del">
          <ac:chgData name="Henrik Ramm-Schmidt" userId="72289854c51de78e" providerId="LiveId" clId="{DC1A904F-0C30-4CAF-9D58-F2445CFA00B5}" dt="2018-03-08T05:50:22.278" v="4372" actId="26606"/>
          <ac:cxnSpMkLst>
            <pc:docMk/>
            <pc:sldMk cId="862933911" sldId="296"/>
            <ac:cxnSpMk id="103" creationId="{DB146403-F3D6-484B-B2ED-97F9565D0370}"/>
          </ac:cxnSpMkLst>
        </pc:cxnChg>
        <pc:cxnChg chg="add del">
          <ac:chgData name="Henrik Ramm-Schmidt" userId="72289854c51de78e" providerId="LiveId" clId="{DC1A904F-0C30-4CAF-9D58-F2445CFA00B5}" dt="2018-03-08T05:51:19.895" v="4378" actId="26606"/>
          <ac:cxnSpMkLst>
            <pc:docMk/>
            <pc:sldMk cId="862933911" sldId="296"/>
            <ac:cxnSpMk id="113" creationId="{99905336-A7CD-4C75-9E77-C704674F4047}"/>
          </ac:cxnSpMkLst>
        </pc:cxnChg>
        <pc:cxnChg chg="add del">
          <ac:chgData name="Henrik Ramm-Schmidt" userId="72289854c51de78e" providerId="LiveId" clId="{DC1A904F-0C30-4CAF-9D58-F2445CFA00B5}" dt="2018-03-08T05:52:09.396" v="4381" actId="26606"/>
          <ac:cxnSpMkLst>
            <pc:docMk/>
            <pc:sldMk cId="862933911" sldId="296"/>
            <ac:cxnSpMk id="120" creationId="{99905336-A7CD-4C75-9E77-C704674F4047}"/>
          </ac:cxnSpMkLst>
        </pc:cxnChg>
        <pc:cxnChg chg="add del">
          <ac:chgData name="Henrik Ramm-Schmidt" userId="72289854c51de78e" providerId="LiveId" clId="{DC1A904F-0C30-4CAF-9D58-F2445CFA00B5}" dt="2018-03-08T05:52:24.678" v="4388" actId="26606"/>
          <ac:cxnSpMkLst>
            <pc:docMk/>
            <pc:sldMk cId="862933911" sldId="296"/>
            <ac:cxnSpMk id="127" creationId="{99905336-A7CD-4C75-9E77-C704674F4047}"/>
          </ac:cxnSpMkLst>
        </pc:cxnChg>
        <pc:cxnChg chg="add del">
          <ac:chgData name="Henrik Ramm-Schmidt" userId="72289854c51de78e" providerId="LiveId" clId="{DC1A904F-0C30-4CAF-9D58-F2445CFA00B5}" dt="2018-03-08T05:52:20.100" v="4385" actId="26606"/>
          <ac:cxnSpMkLst>
            <pc:docMk/>
            <pc:sldMk cId="862933911" sldId="296"/>
            <ac:cxnSpMk id="134" creationId="{99905336-A7CD-4C75-9E77-C704674F4047}"/>
          </ac:cxnSpMkLst>
        </pc:cxnChg>
        <pc:cxnChg chg="add">
          <ac:chgData name="Henrik Ramm-Schmidt" userId="72289854c51de78e" providerId="LiveId" clId="{DC1A904F-0C30-4CAF-9D58-F2445CFA00B5}" dt="2018-03-08T05:52:24.678" v="4388" actId="26606"/>
          <ac:cxnSpMkLst>
            <pc:docMk/>
            <pc:sldMk cId="862933911" sldId="296"/>
            <ac:cxnSpMk id="140" creationId="{99905336-A7CD-4C75-9E77-C704674F4047}"/>
          </ac:cxnSpMkLst>
        </pc:cxnChg>
      </pc:sldChg>
    </pc:docChg>
  </pc:docChgLst>
  <pc:docChgLst>
    <pc:chgData name="Henrik Ramm-Schmidt" userId="72289854c51de78e" providerId="LiveId" clId="{29549323-8DC7-4A95-86D4-D62EE4DA37B4}"/>
    <pc:docChg chg="undo custSel addSld delSld modSld">
      <pc:chgData name="Henrik Ramm-Schmidt" userId="72289854c51de78e" providerId="LiveId" clId="{29549323-8DC7-4A95-86D4-D62EE4DA37B4}" dt="2018-03-01T13:41:28.957" v="168" actId="478"/>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EF56FF-78FB-4840-A4F2-D060A7449448}" type="datetimeFigureOut">
              <a:rPr lang="en-US" smtClean="0"/>
              <a:t>3/8/2018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41398A-9593-5C42-87AF-D983905E6072}" type="slidenum">
              <a:rPr lang="en-US" smtClean="0"/>
              <a:t>‹#›</a:t>
            </a:fld>
            <a:endParaRPr lang="en-US"/>
          </a:p>
        </p:txBody>
      </p:sp>
    </p:spTree>
    <p:extLst>
      <p:ext uri="{BB962C8B-B14F-4D97-AF65-F5344CB8AC3E}">
        <p14:creationId xmlns:p14="http://schemas.microsoft.com/office/powerpoint/2010/main" val="1183067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1398A-9593-5C42-87AF-D983905E6072}" type="slidenum">
              <a:rPr lang="en-US" smtClean="0"/>
              <a:t>15</a:t>
            </a:fld>
            <a:endParaRPr lang="en-US"/>
          </a:p>
        </p:txBody>
      </p:sp>
    </p:spTree>
    <p:extLst>
      <p:ext uri="{BB962C8B-B14F-4D97-AF65-F5344CB8AC3E}">
        <p14:creationId xmlns:p14="http://schemas.microsoft.com/office/powerpoint/2010/main" val="1405431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C754E5-E3FE-2B41-957F-A2A3B64A77DF}" type="datetimeFigureOut">
              <a:rPr lang="en-US" smtClean="0"/>
              <a:t>3/8/2018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1D9CE-8145-AE47-B455-E289BF8A96FE}" type="slidenum">
              <a:rPr lang="en-US" smtClean="0"/>
              <a:t>‹#›</a:t>
            </a:fld>
            <a:endParaRPr lang="en-US"/>
          </a:p>
        </p:txBody>
      </p:sp>
    </p:spTree>
    <p:extLst>
      <p:ext uri="{BB962C8B-B14F-4D97-AF65-F5344CB8AC3E}">
        <p14:creationId xmlns:p14="http://schemas.microsoft.com/office/powerpoint/2010/main" val="1846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C754E5-E3FE-2B41-957F-A2A3B64A77DF}" type="datetimeFigureOut">
              <a:rPr lang="en-US" smtClean="0"/>
              <a:t>3/8/2018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1D9CE-8145-AE47-B455-E289BF8A96FE}" type="slidenum">
              <a:rPr lang="en-US" smtClean="0"/>
              <a:t>‹#›</a:t>
            </a:fld>
            <a:endParaRPr lang="en-US"/>
          </a:p>
        </p:txBody>
      </p:sp>
    </p:spTree>
    <p:extLst>
      <p:ext uri="{BB962C8B-B14F-4D97-AF65-F5344CB8AC3E}">
        <p14:creationId xmlns:p14="http://schemas.microsoft.com/office/powerpoint/2010/main" val="340304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C754E5-E3FE-2B41-957F-A2A3B64A77DF}" type="datetimeFigureOut">
              <a:rPr lang="en-US" smtClean="0"/>
              <a:t>3/8/2018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1D9CE-8145-AE47-B455-E289BF8A96FE}" type="slidenum">
              <a:rPr lang="en-US" smtClean="0"/>
              <a:t>‹#›</a:t>
            </a:fld>
            <a:endParaRPr lang="en-US"/>
          </a:p>
        </p:txBody>
      </p:sp>
    </p:spTree>
    <p:extLst>
      <p:ext uri="{BB962C8B-B14F-4D97-AF65-F5344CB8AC3E}">
        <p14:creationId xmlns:p14="http://schemas.microsoft.com/office/powerpoint/2010/main" val="743401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C754E5-E3FE-2B41-957F-A2A3B64A77DF}" type="datetimeFigureOut">
              <a:rPr lang="en-US" smtClean="0"/>
              <a:t>3/8/2018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1D9CE-8145-AE47-B455-E289BF8A96FE}" type="slidenum">
              <a:rPr lang="en-US" smtClean="0"/>
              <a:t>‹#›</a:t>
            </a:fld>
            <a:endParaRPr lang="en-US"/>
          </a:p>
        </p:txBody>
      </p:sp>
    </p:spTree>
    <p:extLst>
      <p:ext uri="{BB962C8B-B14F-4D97-AF65-F5344CB8AC3E}">
        <p14:creationId xmlns:p14="http://schemas.microsoft.com/office/powerpoint/2010/main" val="977354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C754E5-E3FE-2B41-957F-A2A3B64A77DF}" type="datetimeFigureOut">
              <a:rPr lang="en-US" smtClean="0"/>
              <a:t>3/8/2018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1D9CE-8145-AE47-B455-E289BF8A96FE}" type="slidenum">
              <a:rPr lang="en-US" smtClean="0"/>
              <a:t>‹#›</a:t>
            </a:fld>
            <a:endParaRPr lang="en-US"/>
          </a:p>
        </p:txBody>
      </p:sp>
    </p:spTree>
    <p:extLst>
      <p:ext uri="{BB962C8B-B14F-4D97-AF65-F5344CB8AC3E}">
        <p14:creationId xmlns:p14="http://schemas.microsoft.com/office/powerpoint/2010/main" val="29590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C754E5-E3FE-2B41-957F-A2A3B64A77DF}" type="datetimeFigureOut">
              <a:rPr lang="en-US" smtClean="0"/>
              <a:t>3/8/2018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01D9CE-8145-AE47-B455-E289BF8A96FE}" type="slidenum">
              <a:rPr lang="en-US" smtClean="0"/>
              <a:t>‹#›</a:t>
            </a:fld>
            <a:endParaRPr lang="en-US"/>
          </a:p>
        </p:txBody>
      </p:sp>
    </p:spTree>
    <p:extLst>
      <p:ext uri="{BB962C8B-B14F-4D97-AF65-F5344CB8AC3E}">
        <p14:creationId xmlns:p14="http://schemas.microsoft.com/office/powerpoint/2010/main" val="1923214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C754E5-E3FE-2B41-957F-A2A3B64A77DF}" type="datetimeFigureOut">
              <a:rPr lang="en-US" smtClean="0"/>
              <a:t>3/8/2018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01D9CE-8145-AE47-B455-E289BF8A96FE}" type="slidenum">
              <a:rPr lang="en-US" smtClean="0"/>
              <a:t>‹#›</a:t>
            </a:fld>
            <a:endParaRPr lang="en-US"/>
          </a:p>
        </p:txBody>
      </p:sp>
    </p:spTree>
    <p:extLst>
      <p:ext uri="{BB962C8B-B14F-4D97-AF65-F5344CB8AC3E}">
        <p14:creationId xmlns:p14="http://schemas.microsoft.com/office/powerpoint/2010/main" val="1688049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C754E5-E3FE-2B41-957F-A2A3B64A77DF}" type="datetimeFigureOut">
              <a:rPr lang="en-US" smtClean="0"/>
              <a:t>3/8/2018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01D9CE-8145-AE47-B455-E289BF8A96FE}" type="slidenum">
              <a:rPr lang="en-US" smtClean="0"/>
              <a:t>‹#›</a:t>
            </a:fld>
            <a:endParaRPr lang="en-US"/>
          </a:p>
        </p:txBody>
      </p:sp>
    </p:spTree>
    <p:extLst>
      <p:ext uri="{BB962C8B-B14F-4D97-AF65-F5344CB8AC3E}">
        <p14:creationId xmlns:p14="http://schemas.microsoft.com/office/powerpoint/2010/main" val="646578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C754E5-E3FE-2B41-957F-A2A3B64A77DF}" type="datetimeFigureOut">
              <a:rPr lang="en-US" smtClean="0"/>
              <a:t>3/8/2018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01D9CE-8145-AE47-B455-E289BF8A96FE}" type="slidenum">
              <a:rPr lang="en-US" smtClean="0"/>
              <a:t>‹#›</a:t>
            </a:fld>
            <a:endParaRPr lang="en-US"/>
          </a:p>
        </p:txBody>
      </p:sp>
    </p:spTree>
    <p:extLst>
      <p:ext uri="{BB962C8B-B14F-4D97-AF65-F5344CB8AC3E}">
        <p14:creationId xmlns:p14="http://schemas.microsoft.com/office/powerpoint/2010/main" val="777662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C754E5-E3FE-2B41-957F-A2A3B64A77DF}" type="datetimeFigureOut">
              <a:rPr lang="en-US" smtClean="0"/>
              <a:t>3/8/2018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01D9CE-8145-AE47-B455-E289BF8A96FE}" type="slidenum">
              <a:rPr lang="en-US" smtClean="0"/>
              <a:t>‹#›</a:t>
            </a:fld>
            <a:endParaRPr lang="en-US"/>
          </a:p>
        </p:txBody>
      </p:sp>
    </p:spTree>
    <p:extLst>
      <p:ext uri="{BB962C8B-B14F-4D97-AF65-F5344CB8AC3E}">
        <p14:creationId xmlns:p14="http://schemas.microsoft.com/office/powerpoint/2010/main" val="595019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C754E5-E3FE-2B41-957F-A2A3B64A77DF}" type="datetimeFigureOut">
              <a:rPr lang="en-US" smtClean="0"/>
              <a:t>3/8/2018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01D9CE-8145-AE47-B455-E289BF8A96FE}" type="slidenum">
              <a:rPr lang="en-US" smtClean="0"/>
              <a:t>‹#›</a:t>
            </a:fld>
            <a:endParaRPr lang="en-US"/>
          </a:p>
        </p:txBody>
      </p:sp>
    </p:spTree>
    <p:extLst>
      <p:ext uri="{BB962C8B-B14F-4D97-AF65-F5344CB8AC3E}">
        <p14:creationId xmlns:p14="http://schemas.microsoft.com/office/powerpoint/2010/main" val="1802388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C754E5-E3FE-2B41-957F-A2A3B64A77DF}" type="datetimeFigureOut">
              <a:rPr lang="en-US" smtClean="0"/>
              <a:t>3/8/2018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01D9CE-8145-AE47-B455-E289BF8A96FE}" type="slidenum">
              <a:rPr lang="en-US" smtClean="0"/>
              <a:t>‹#›</a:t>
            </a:fld>
            <a:endParaRPr lang="en-US"/>
          </a:p>
        </p:txBody>
      </p:sp>
    </p:spTree>
    <p:extLst>
      <p:ext uri="{BB962C8B-B14F-4D97-AF65-F5344CB8AC3E}">
        <p14:creationId xmlns:p14="http://schemas.microsoft.com/office/powerpoint/2010/main" val="68230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hyperlink" Target="https://twitter.com/FleetrangeTODAY" TargetMode="External"/><Relationship Id="rId3" Type="http://schemas.openxmlformats.org/officeDocument/2006/relationships/image" Target="../media/image27.jpe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linkedin.com/company/fleetrange-ltd." TargetMode="External"/><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hyperlink" Target="https://www.youtube.com/watch?v=ZYxnXkCR2b0" TargetMode="External"/><Relationship Id="rId4" Type="http://schemas.openxmlformats.org/officeDocument/2006/relationships/image" Target="../media/image28.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3FF60-8E13-4ACD-8FDA-59B8DF6BCD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officeArt object">
            <a:extLst>
              <a:ext uri="{FF2B5EF4-FFF2-40B4-BE49-F238E27FC236}">
                <a16:creationId xmlns:a16="http://schemas.microsoft.com/office/drawing/2014/main" id="{C83E1223-D9C4-4079-BA89-5484E1DA6300}"/>
              </a:ext>
            </a:extLst>
          </p:cNvPr>
          <p:cNvSpPr txBox="1"/>
          <p:nvPr/>
        </p:nvSpPr>
        <p:spPr>
          <a:xfrm>
            <a:off x="7354529" y="589266"/>
            <a:ext cx="4719923" cy="1144444"/>
          </a:xfrm>
          <a:prstGeom prst="rect">
            <a:avLst/>
          </a:prstGeom>
          <a:noFill/>
          <a:ln w="12700" cap="flat">
            <a:noFill/>
            <a:miter lim="400000"/>
          </a:ln>
          <a:effectLst/>
        </p:spPr>
        <p:txBody>
          <a:bodyPr wrap="square" lIns="50800" tIns="50800" rIns="50800" bIns="50800" numCol="1" anchor="ctr">
            <a:noAutofit/>
          </a:bodyPr>
          <a:lstStyle/>
          <a:p>
            <a:pPr algn="ctr">
              <a:spcAft>
                <a:spcPts val="0"/>
              </a:spcAft>
            </a:pPr>
            <a:r>
              <a:rPr lang="en-GB" cap="all" spc="440" dirty="0">
                <a:solidFill>
                  <a:srgbClr val="202D47"/>
                </a:solidFill>
                <a:effectLst/>
                <a:ea typeface="Lato" panose="020F0502020204030203" pitchFamily="34" charset="0"/>
                <a:cs typeface="Lato" panose="020F0502020204030203" pitchFamily="34" charset="0"/>
              </a:rPr>
              <a:t>Summary of Fleetrange Situational picture in the </a:t>
            </a:r>
            <a:r>
              <a:rPr lang="en-GB" cap="all" spc="440" dirty="0">
                <a:solidFill>
                  <a:srgbClr val="202D47"/>
                </a:solidFill>
                <a:ea typeface="Lato" panose="020F0502020204030203" pitchFamily="34" charset="0"/>
                <a:cs typeface="Lato" panose="020F0502020204030203" pitchFamily="34" charset="0"/>
              </a:rPr>
              <a:t>MOSPA 2018 International Oil Spill Exercise 7-8 March Oulu, Finland</a:t>
            </a:r>
            <a:endParaRPr lang="en-GB" sz="1200" dirty="0">
              <a:solidFill>
                <a:srgbClr val="202D47"/>
              </a:solidFill>
              <a:effectLst/>
              <a:ea typeface="Lato" panose="020F0502020204030203" pitchFamily="34" charset="0"/>
              <a:cs typeface="Lato" panose="020F0502020204030203" pitchFamily="34" charset="0"/>
            </a:endParaRPr>
          </a:p>
        </p:txBody>
      </p:sp>
      <p:pic>
        <p:nvPicPr>
          <p:cNvPr id="9" name="Picture 8">
            <a:extLst>
              <a:ext uri="{FF2B5EF4-FFF2-40B4-BE49-F238E27FC236}">
                <a16:creationId xmlns:a16="http://schemas.microsoft.com/office/drawing/2014/main" id="{78E9716D-C809-4933-9962-D1ABCC4FF6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994" y="5976753"/>
            <a:ext cx="3977648" cy="658369"/>
          </a:xfrm>
          <a:prstGeom prst="rect">
            <a:avLst/>
          </a:prstGeom>
        </p:spPr>
      </p:pic>
      <p:pic>
        <p:nvPicPr>
          <p:cNvPr id="3" name="Picture 2" descr="C:\Users\rane7\AppData\Local\Temp\SNAGHTML2c09460.PNG">
            <a:extLst>
              <a:ext uri="{FF2B5EF4-FFF2-40B4-BE49-F238E27FC236}">
                <a16:creationId xmlns:a16="http://schemas.microsoft.com/office/drawing/2014/main" id="{271EA48D-82DC-4748-BC3A-7845FB41D4D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426271" y="2912871"/>
            <a:ext cx="2576438" cy="39451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YKE">
            <a:extLst>
              <a:ext uri="{FF2B5EF4-FFF2-40B4-BE49-F238E27FC236}">
                <a16:creationId xmlns:a16="http://schemas.microsoft.com/office/drawing/2014/main" id="{276CDD71-D8EB-4239-BB3D-718F88AB8F3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01772" y="1888779"/>
            <a:ext cx="1222099" cy="928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429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A2536E9-8E3B-4FA7-9B8F-C638CD5EAD6D}"/>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20" y="-29492"/>
            <a:ext cx="4067476" cy="3428311"/>
          </a:xfrm>
          <a:prstGeom prst="rect">
            <a:avLst/>
          </a:prstGeom>
        </p:spPr>
      </p:pic>
      <p:pic>
        <p:nvPicPr>
          <p:cNvPr id="28" name="Content Placeholder 6" descr="A screenshot of a map&#10;&#10;Description generated with very high confidence">
            <a:extLst>
              <a:ext uri="{FF2B5EF4-FFF2-40B4-BE49-F238E27FC236}">
                <a16:creationId xmlns:a16="http://schemas.microsoft.com/office/drawing/2014/main" id="{5D7F79E5-1A9E-4290-BEED-7B3676C225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0"/>
          <a:stretch/>
        </p:blipFill>
        <p:spPr>
          <a:xfrm>
            <a:off x="20" y="3428311"/>
            <a:ext cx="4067476" cy="3429689"/>
          </a:xfrm>
          <a:prstGeom prst="rect">
            <a:avLst/>
          </a:prstGeom>
        </p:spPr>
      </p:pic>
      <p:cxnSp>
        <p:nvCxnSpPr>
          <p:cNvPr id="36" name="Straight Connector 34">
            <a:extLst>
              <a:ext uri="{FF2B5EF4-FFF2-40B4-BE49-F238E27FC236}">
                <a16:creationId xmlns:a16="http://schemas.microsoft.com/office/drawing/2014/main" id="{77769B58-418E-4811-90BB-F5854D3CFC7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3429000"/>
            <a:ext cx="4064320"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329ED0F-5369-445C-9669-D138B9779ED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a:stretch/>
        </p:blipFill>
        <p:spPr>
          <a:xfrm>
            <a:off x="4067496" y="-4"/>
            <a:ext cx="8136627" cy="6858000"/>
          </a:xfrm>
          <a:prstGeom prst="rect">
            <a:avLst/>
          </a:prstGeom>
        </p:spPr>
      </p:pic>
      <p:sp>
        <p:nvSpPr>
          <p:cNvPr id="38" name="Rectangle 36">
            <a:extLst>
              <a:ext uri="{FF2B5EF4-FFF2-40B4-BE49-F238E27FC236}">
                <a16:creationId xmlns:a16="http://schemas.microsoft.com/office/drawing/2014/main" id="{FC0DEEBF-DB94-4E7E-A9D3-84FA863C3BD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chemeClr val="bg1">
              <a:lumMod val="75000"/>
              <a:lumOff val="25000"/>
              <a:alpha val="93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5" name="Straight Connector 38">
            <a:extLst>
              <a:ext uri="{FF2B5EF4-FFF2-40B4-BE49-F238E27FC236}">
                <a16:creationId xmlns:a16="http://schemas.microsoft.com/office/drawing/2014/main" id="{77A9CA3A-7216-41E0-B3CD-058077FD396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496" y="5336249"/>
            <a:ext cx="5486400" cy="0"/>
          </a:xfrm>
          <a:prstGeom prst="line">
            <a:avLst/>
          </a:prstGeom>
          <a:ln w="22225">
            <a:solidFill>
              <a:schemeClr val="tx1">
                <a:alpha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0">
            <a:extLst>
              <a:ext uri="{FF2B5EF4-FFF2-40B4-BE49-F238E27FC236}">
                <a16:creationId xmlns:a16="http://schemas.microsoft.com/office/drawing/2014/main" id="{3B2791FB-B2F7-4BBE-B8D8-74C37FF9E85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BCB47E1-356C-4856-B96C-1BF150BB3ECF}"/>
              </a:ext>
            </a:extLst>
          </p:cNvPr>
          <p:cNvSpPr>
            <a:spLocks noGrp="1"/>
          </p:cNvSpPr>
          <p:nvPr>
            <p:ph type="title"/>
          </p:nvPr>
        </p:nvSpPr>
        <p:spPr>
          <a:xfrm>
            <a:off x="5021821" y="3812954"/>
            <a:ext cx="6465287" cy="1412929"/>
          </a:xfrm>
        </p:spPr>
        <p:txBody>
          <a:bodyPr vert="horz" lIns="91440" tIns="45720" rIns="91440" bIns="45720" rtlCol="0" anchor="b">
            <a:normAutofit/>
          </a:bodyPr>
          <a:lstStyle/>
          <a:p>
            <a:r>
              <a:rPr lang="en-US" sz="4800" kern="1200">
                <a:solidFill>
                  <a:schemeClr val="tx1"/>
                </a:solidFill>
                <a:latin typeface="+mj-lt"/>
                <a:ea typeface="+mj-ea"/>
                <a:cs typeface="+mj-cs"/>
              </a:rPr>
              <a:t>Arriving at the area</a:t>
            </a:r>
          </a:p>
        </p:txBody>
      </p:sp>
      <p:sp>
        <p:nvSpPr>
          <p:cNvPr id="30" name="Content Placeholder 12">
            <a:extLst>
              <a:ext uri="{FF2B5EF4-FFF2-40B4-BE49-F238E27FC236}">
                <a16:creationId xmlns:a16="http://schemas.microsoft.com/office/drawing/2014/main" id="{46A9BCF7-AFCF-423B-B016-8D68E283DD76}"/>
              </a:ext>
            </a:extLst>
          </p:cNvPr>
          <p:cNvSpPr>
            <a:spLocks noGrp="1"/>
          </p:cNvSpPr>
          <p:nvPr>
            <p:ph sz="half" idx="1"/>
          </p:nvPr>
        </p:nvSpPr>
        <p:spPr>
          <a:xfrm>
            <a:off x="5021821" y="5446616"/>
            <a:ext cx="6465286" cy="718205"/>
          </a:xfrm>
        </p:spPr>
        <p:txBody>
          <a:bodyPr vert="horz" lIns="91440" tIns="45720" rIns="91440" bIns="45720" rtlCol="0">
            <a:normAutofit lnSpcReduction="10000"/>
          </a:bodyPr>
          <a:lstStyle/>
          <a:p>
            <a:pPr marL="0" indent="0">
              <a:buNone/>
            </a:pPr>
            <a:r>
              <a:rPr lang="en-US" sz="2400" kern="1200" dirty="0">
                <a:latin typeface="+mn-lt"/>
                <a:ea typeface="+mn-ea"/>
                <a:cs typeface="+mn-cs"/>
              </a:rPr>
              <a:t>Louhi and the other ships arrive at the planned area and start to deploy the equipment</a:t>
            </a:r>
          </a:p>
        </p:txBody>
      </p:sp>
    </p:spTree>
    <p:extLst>
      <p:ext uri="{BB962C8B-B14F-4D97-AF65-F5344CB8AC3E}">
        <p14:creationId xmlns:p14="http://schemas.microsoft.com/office/powerpoint/2010/main" val="151541581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9D98891-2AC1-4A07-B327-8F06FECDED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Content Placeholder 7" descr="A top view of snow covered ground&#10;&#10;Description generated with high confidence">
            <a:extLst>
              <a:ext uri="{FF2B5EF4-FFF2-40B4-BE49-F238E27FC236}">
                <a16:creationId xmlns:a16="http://schemas.microsoft.com/office/drawing/2014/main" id="{332D2674-3E0D-47C9-A34C-2BF672B0172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16" y="10"/>
            <a:ext cx="9141744" cy="685799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10" name="Content Placeholder 9" descr="A picture containing snow, outdoor, cake, ground&#10;&#10;Description generated with very high confidence">
            <a:extLst>
              <a:ext uri="{FF2B5EF4-FFF2-40B4-BE49-F238E27FC236}">
                <a16:creationId xmlns:a16="http://schemas.microsoft.com/office/drawing/2014/main" id="{1874DB92-2721-440E-A7A0-6A88AA0E6B82}"/>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5790369" y="10"/>
            <a:ext cx="6401647"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20" name="Rectangle 19">
            <a:extLst>
              <a:ext uri="{FF2B5EF4-FFF2-40B4-BE49-F238E27FC236}">
                <a16:creationId xmlns:a16="http://schemas.microsoft.com/office/drawing/2014/main" id="{89AC137A-F7D0-43CC-A46F-113F475E480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651" y="1435100"/>
            <a:ext cx="4700016" cy="3987800"/>
          </a:xfrm>
          <a:prstGeom prst="rect">
            <a:avLst/>
          </a:prstGeom>
          <a:solidFill>
            <a:schemeClr val="bg1">
              <a:lumMod val="85000"/>
              <a:lumOff val="15000"/>
              <a:alpha val="88000"/>
            </a:schemeClr>
          </a:solidFill>
          <a:ln w="139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E16FAF1-35AA-4C3A-B348-EFFF292E8B37}"/>
              </a:ext>
            </a:extLst>
          </p:cNvPr>
          <p:cNvSpPr>
            <a:spLocks noGrp="1"/>
          </p:cNvSpPr>
          <p:nvPr>
            <p:ph type="title"/>
          </p:nvPr>
        </p:nvSpPr>
        <p:spPr>
          <a:xfrm>
            <a:off x="1178276" y="1784857"/>
            <a:ext cx="3990624" cy="1057657"/>
          </a:xfrm>
        </p:spPr>
        <p:txBody>
          <a:bodyPr vert="horz" lIns="91440" tIns="45720" rIns="91440" bIns="45720" rtlCol="0" anchor="ctr">
            <a:normAutofit/>
          </a:bodyPr>
          <a:lstStyle/>
          <a:p>
            <a:r>
              <a:rPr lang="en-US" sz="3300" kern="1200" dirty="0">
                <a:solidFill>
                  <a:schemeClr val="tx1"/>
                </a:solidFill>
                <a:latin typeface="+mj-lt"/>
                <a:ea typeface="+mj-ea"/>
                <a:cs typeface="+mj-cs"/>
              </a:rPr>
              <a:t>The </a:t>
            </a:r>
            <a:r>
              <a:rPr lang="en-US" sz="3300" dirty="0">
                <a:latin typeface="+mj-lt"/>
                <a:ea typeface="+mj-ea"/>
                <a:cs typeface="+mj-cs"/>
              </a:rPr>
              <a:t>Arctic</a:t>
            </a:r>
            <a:r>
              <a:rPr lang="en-US" sz="3300" kern="1200" dirty="0">
                <a:solidFill>
                  <a:schemeClr val="tx1"/>
                </a:solidFill>
                <a:latin typeface="+mj-lt"/>
                <a:ea typeface="+mj-ea"/>
                <a:cs typeface="+mj-cs"/>
              </a:rPr>
              <a:t> equipment</a:t>
            </a:r>
          </a:p>
        </p:txBody>
      </p:sp>
      <p:sp>
        <p:nvSpPr>
          <p:cNvPr id="15" name="Content Placeholder 14">
            <a:extLst>
              <a:ext uri="{FF2B5EF4-FFF2-40B4-BE49-F238E27FC236}">
                <a16:creationId xmlns:a16="http://schemas.microsoft.com/office/drawing/2014/main" id="{E027A26D-370A-45E6-8F63-84B4773178B0}"/>
              </a:ext>
            </a:extLst>
          </p:cNvPr>
          <p:cNvSpPr>
            <a:spLocks noGrp="1"/>
          </p:cNvSpPr>
          <p:nvPr>
            <p:ph sz="half" idx="1"/>
          </p:nvPr>
        </p:nvSpPr>
        <p:spPr>
          <a:xfrm>
            <a:off x="1178276" y="3021964"/>
            <a:ext cx="3990624" cy="2086357"/>
          </a:xfrm>
        </p:spPr>
        <p:txBody>
          <a:bodyPr vert="horz" lIns="91440" tIns="45720" rIns="91440" bIns="45720" rtlCol="0">
            <a:normAutofit/>
          </a:bodyPr>
          <a:lstStyle/>
          <a:p>
            <a:pPr>
              <a:buFont typeface="Arial" panose="020B0604020202020204" pitchFamily="34" charset="0"/>
              <a:buChar char="•"/>
            </a:pPr>
            <a:r>
              <a:rPr lang="en-US" sz="2400" dirty="0">
                <a:latin typeface="+mn-lt"/>
                <a:ea typeface="+mn-ea"/>
                <a:cs typeface="+mn-cs"/>
              </a:rPr>
              <a:t>Skimmers and brushes for the Arctic environment</a:t>
            </a:r>
          </a:p>
        </p:txBody>
      </p:sp>
    </p:spTree>
    <p:extLst>
      <p:ext uri="{BB962C8B-B14F-4D97-AF65-F5344CB8AC3E}">
        <p14:creationId xmlns:p14="http://schemas.microsoft.com/office/powerpoint/2010/main" val="118422410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3540172-2A0B-4EB3-9CF9-14BAD0397374}"/>
              </a:ext>
            </a:extLst>
          </p:cNvPr>
          <p:cNvPicPr>
            <a:picLocks noGrp="1" noChangeAspect="1"/>
          </p:cNvPicPr>
          <p:nvPr>
            <p:ph idx="1"/>
          </p:nvPr>
        </p:nvPicPr>
        <p:blipFill>
          <a:blip r:embed="rId2"/>
          <a:stretch>
            <a:fillRect/>
          </a:stretch>
        </p:blipFill>
        <p:spPr>
          <a:xfrm>
            <a:off x="0" y="0"/>
            <a:ext cx="12192000" cy="6858000"/>
          </a:xfrm>
        </p:spPr>
      </p:pic>
      <p:sp>
        <p:nvSpPr>
          <p:cNvPr id="5" name="Title 4">
            <a:extLst>
              <a:ext uri="{FF2B5EF4-FFF2-40B4-BE49-F238E27FC236}">
                <a16:creationId xmlns:a16="http://schemas.microsoft.com/office/drawing/2014/main" id="{4BA4F1C5-8EAE-4078-864C-9EB3740019C0}"/>
              </a:ext>
            </a:extLst>
          </p:cNvPr>
          <p:cNvSpPr>
            <a:spLocks noGrp="1"/>
          </p:cNvSpPr>
          <p:nvPr>
            <p:ph type="title"/>
          </p:nvPr>
        </p:nvSpPr>
        <p:spPr>
          <a:xfrm>
            <a:off x="9586452" y="4640826"/>
            <a:ext cx="2605548" cy="2217174"/>
          </a:xfrm>
        </p:spPr>
        <p:txBody>
          <a:bodyPr>
            <a:noAutofit/>
          </a:bodyPr>
          <a:lstStyle/>
          <a:p>
            <a:r>
              <a:rPr lang="en-GB" sz="1800" dirty="0">
                <a:solidFill>
                  <a:schemeClr val="bg1"/>
                </a:solidFill>
              </a:rPr>
              <a:t>The situational picture includes various components, such as live-video feed, various types of maps as well as Sentinel-1 SAR-satellite (Synthetic Aperture Radar) pictures</a:t>
            </a:r>
          </a:p>
        </p:txBody>
      </p:sp>
    </p:spTree>
    <p:extLst>
      <p:ext uri="{BB962C8B-B14F-4D97-AF65-F5344CB8AC3E}">
        <p14:creationId xmlns:p14="http://schemas.microsoft.com/office/powerpoint/2010/main" val="1893262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2EAACF4D-AE6E-4570-8D91-C37F97E7BC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0214" t="2" b="6035"/>
          <a:stretch/>
        </p:blipFill>
        <p:spPr>
          <a:xfrm>
            <a:off x="20" y="10"/>
            <a:ext cx="12191980" cy="6857990"/>
          </a:xfrm>
          <a:prstGeom prst="rect">
            <a:avLst/>
          </a:prstGeom>
        </p:spPr>
      </p:pic>
      <p:sp>
        <p:nvSpPr>
          <p:cNvPr id="13" name="Freeform: Shape 12">
            <a:extLst>
              <a:ext uri="{FF2B5EF4-FFF2-40B4-BE49-F238E27FC236}">
                <a16:creationId xmlns:a16="http://schemas.microsoft.com/office/drawing/2014/main" id="{E862BE82-D00D-42C1-BF16-93AA37870C3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F6D92C2D-1D3D-4974-918C-06579FB354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AC2902-F93D-4A1A-895D-8A264AE6BA30}"/>
              </a:ext>
            </a:extLst>
          </p:cNvPr>
          <p:cNvSpPr>
            <a:spLocks noGrp="1"/>
          </p:cNvSpPr>
          <p:nvPr>
            <p:ph type="title"/>
          </p:nvPr>
        </p:nvSpPr>
        <p:spPr>
          <a:xfrm>
            <a:off x="750242" y="632990"/>
            <a:ext cx="4062643" cy="1043409"/>
          </a:xfrm>
        </p:spPr>
        <p:txBody>
          <a:bodyPr>
            <a:normAutofit/>
          </a:bodyPr>
          <a:lstStyle/>
          <a:p>
            <a:r>
              <a:rPr lang="en-GB" sz="3300" dirty="0"/>
              <a:t>The Case log and BORIS data</a:t>
            </a:r>
          </a:p>
        </p:txBody>
      </p:sp>
      <p:sp>
        <p:nvSpPr>
          <p:cNvPr id="14" name="Content Placeholder 9">
            <a:extLst>
              <a:ext uri="{FF2B5EF4-FFF2-40B4-BE49-F238E27FC236}">
                <a16:creationId xmlns:a16="http://schemas.microsoft.com/office/drawing/2014/main" id="{E60604E0-E865-430C-BC96-E33439DD518D}"/>
              </a:ext>
            </a:extLst>
          </p:cNvPr>
          <p:cNvSpPr>
            <a:spLocks noGrp="1"/>
          </p:cNvSpPr>
          <p:nvPr>
            <p:ph idx="1"/>
          </p:nvPr>
        </p:nvSpPr>
        <p:spPr>
          <a:xfrm>
            <a:off x="520242" y="1774372"/>
            <a:ext cx="4062642" cy="3092268"/>
          </a:xfrm>
        </p:spPr>
        <p:txBody>
          <a:bodyPr anchor="t">
            <a:normAutofit/>
          </a:bodyPr>
          <a:lstStyle/>
          <a:p>
            <a:r>
              <a:rPr lang="en-US" sz="1800" dirty="0"/>
              <a:t>The Case log is used to describe the events during the exercises</a:t>
            </a:r>
          </a:p>
          <a:p>
            <a:r>
              <a:rPr lang="en-US" sz="1800" dirty="0"/>
              <a:t>This enables a casual viewer to understand previous actions and what has happened so far</a:t>
            </a:r>
          </a:p>
          <a:p>
            <a:r>
              <a:rPr lang="en-US" sz="1800" dirty="0"/>
              <a:t>Data from SYKE’s own BORIS-</a:t>
            </a:r>
            <a:r>
              <a:rPr lang="en-GB" sz="1800" dirty="0"/>
              <a:t>situational awareness system is added to the Case log, which now includes both public and proprietary authority data  </a:t>
            </a:r>
            <a:endParaRPr lang="en-US" sz="1800" dirty="0"/>
          </a:p>
        </p:txBody>
      </p:sp>
    </p:spTree>
    <p:extLst>
      <p:ext uri="{BB962C8B-B14F-4D97-AF65-F5344CB8AC3E}">
        <p14:creationId xmlns:p14="http://schemas.microsoft.com/office/powerpoint/2010/main" val="655361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4" name="Picture 13" descr="A picture containing outdoor, snow, ground&#10;&#10;Description generated with high confidence">
            <a:extLst>
              <a:ext uri="{FF2B5EF4-FFF2-40B4-BE49-F238E27FC236}">
                <a16:creationId xmlns:a16="http://schemas.microsoft.com/office/drawing/2014/main" id="{0EB77C28-5BF4-43B6-BBB1-63DEAD6C6A70}"/>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b="-2"/>
          <a:stretch/>
        </p:blipFill>
        <p:spPr>
          <a:xfrm>
            <a:off x="2" y="4585733"/>
            <a:ext cx="4061141" cy="2272267"/>
          </a:xfrm>
          <a:prstGeom prst="rect">
            <a:avLst/>
          </a:prstGeom>
        </p:spPr>
      </p:pic>
      <p:pic>
        <p:nvPicPr>
          <p:cNvPr id="12" name="Picture 11" descr="A ship in a body of water&#10;&#10;Description generated with high confidence">
            <a:extLst>
              <a:ext uri="{FF2B5EF4-FFF2-40B4-BE49-F238E27FC236}">
                <a16:creationId xmlns:a16="http://schemas.microsoft.com/office/drawing/2014/main" id="{3572CAE6-557B-4B53-8667-26E246880098}"/>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20" y="2292876"/>
            <a:ext cx="4064292" cy="2281271"/>
          </a:xfrm>
          <a:prstGeom prst="rect">
            <a:avLst/>
          </a:prstGeom>
        </p:spPr>
      </p:pic>
      <p:pic>
        <p:nvPicPr>
          <p:cNvPr id="10" name="Content Placeholder 9" descr="A picture containing ground, outdoor&#10;&#10;Description generated with very high confidence">
            <a:extLst>
              <a:ext uri="{FF2B5EF4-FFF2-40B4-BE49-F238E27FC236}">
                <a16:creationId xmlns:a16="http://schemas.microsoft.com/office/drawing/2014/main" id="{9CC70CA0-3EA7-4353-A776-AEA89065C261}"/>
              </a:ext>
            </a:extLst>
          </p:cNvPr>
          <p:cNvPicPr>
            <a:picLocks noGrp="1" noChangeAspect="1"/>
          </p:cNvPicPr>
          <p:nvPr>
            <p:ph sz="half" idx="2"/>
          </p:nvPr>
        </p:nvPicPr>
        <p:blipFill rotWithShape="1">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b="-2"/>
          <a:stretch/>
        </p:blipFill>
        <p:spPr>
          <a:xfrm>
            <a:off x="20" y="-2"/>
            <a:ext cx="4064296" cy="2281286"/>
          </a:xfrm>
          <a:prstGeom prst="rect">
            <a:avLst/>
          </a:prstGeom>
        </p:spPr>
      </p:pic>
      <p:pic>
        <p:nvPicPr>
          <p:cNvPr id="53" name="Content Placeholder 7" descr="A close up of a map&#10;&#10;Description generated with very high confidence">
            <a:extLst>
              <a:ext uri="{FF2B5EF4-FFF2-40B4-BE49-F238E27FC236}">
                <a16:creationId xmlns:a16="http://schemas.microsoft.com/office/drawing/2014/main" id="{DBE79346-0DAF-4FD0-AB9B-55B7F2EA218D}"/>
              </a:ext>
            </a:extLst>
          </p:cNvPr>
          <p:cNvPicPr>
            <a:picLocks noGrp="1" noChangeAspect="1"/>
          </p:cNvPicPr>
          <p:nvPr>
            <p:ph sz="half" idx="1"/>
          </p:nvPr>
        </p:nvPicPr>
        <p:blipFill rotWithShape="1">
          <a:blip r:embed="rId8" cstate="screen">
            <a:extLst>
              <a:ext uri="{28A0092B-C50C-407E-A947-70E740481C1C}">
                <a14:useLocalDpi xmlns:a14="http://schemas.microsoft.com/office/drawing/2010/main"/>
              </a:ext>
            </a:extLst>
          </a:blip>
          <a:srcRect/>
          <a:stretch/>
        </p:blipFill>
        <p:spPr>
          <a:xfrm>
            <a:off x="4067494" y="-1358"/>
            <a:ext cx="8124504" cy="6859357"/>
          </a:xfrm>
          <a:prstGeom prst="rect">
            <a:avLst/>
          </a:prstGeom>
        </p:spPr>
      </p:pic>
      <p:sp>
        <p:nvSpPr>
          <p:cNvPr id="54" name="Rectangle 18">
            <a:extLst>
              <a:ext uri="{FF2B5EF4-FFF2-40B4-BE49-F238E27FC236}">
                <a16:creationId xmlns:a16="http://schemas.microsoft.com/office/drawing/2014/main" id="{FC0DEEBF-DB94-4E7E-A9D3-84FA863C3BD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chemeClr val="bg1">
              <a:lumMod val="75000"/>
              <a:lumOff val="25000"/>
              <a:alpha val="93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5" name="Straight Connector 20">
            <a:extLst>
              <a:ext uri="{FF2B5EF4-FFF2-40B4-BE49-F238E27FC236}">
                <a16:creationId xmlns:a16="http://schemas.microsoft.com/office/drawing/2014/main" id="{77A9CA3A-7216-41E0-B3CD-058077FD396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496" y="5336249"/>
            <a:ext cx="5486400" cy="0"/>
          </a:xfrm>
          <a:prstGeom prst="line">
            <a:avLst/>
          </a:prstGeom>
          <a:ln w="22225">
            <a:solidFill>
              <a:schemeClr val="tx1">
                <a:alpha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22">
            <a:extLst>
              <a:ext uri="{FF2B5EF4-FFF2-40B4-BE49-F238E27FC236}">
                <a16:creationId xmlns:a16="http://schemas.microsoft.com/office/drawing/2014/main" id="{982DC870-E8E5-4050-B10C-CC24FC67E50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4064320"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24">
            <a:extLst>
              <a:ext uri="{FF2B5EF4-FFF2-40B4-BE49-F238E27FC236}">
                <a16:creationId xmlns:a16="http://schemas.microsoft.com/office/drawing/2014/main" id="{FF76A74F-C283-4DED-BD4D-086753B7CB0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26">
            <a:extLst>
              <a:ext uri="{FF2B5EF4-FFF2-40B4-BE49-F238E27FC236}">
                <a16:creationId xmlns:a16="http://schemas.microsoft.com/office/drawing/2014/main" id="{3B2791FB-B2F7-4BBE-B8D8-74C37FF9E85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41279768-4DF2-44F1-BC8C-F7930626D5C5}"/>
              </a:ext>
            </a:extLst>
          </p:cNvPr>
          <p:cNvSpPr>
            <a:spLocks noGrp="1"/>
          </p:cNvSpPr>
          <p:nvPr>
            <p:ph type="title"/>
          </p:nvPr>
        </p:nvSpPr>
        <p:spPr>
          <a:xfrm>
            <a:off x="5021821" y="3812954"/>
            <a:ext cx="6465287" cy="1412929"/>
          </a:xfrm>
        </p:spPr>
        <p:txBody>
          <a:bodyPr vert="horz" lIns="91440" tIns="45720" rIns="91440" bIns="45720" rtlCol="0" anchor="b">
            <a:normAutofit/>
          </a:bodyPr>
          <a:lstStyle/>
          <a:p>
            <a:r>
              <a:rPr lang="en-US" sz="4800" kern="1200" dirty="0">
                <a:solidFill>
                  <a:schemeClr val="tx1"/>
                </a:solidFill>
                <a:latin typeface="+mj-lt"/>
                <a:ea typeface="+mj-ea"/>
                <a:cs typeface="+mj-cs"/>
              </a:rPr>
              <a:t>Wrapping up the exercise</a:t>
            </a:r>
          </a:p>
        </p:txBody>
      </p:sp>
      <p:sp>
        <p:nvSpPr>
          <p:cNvPr id="52" name="Content Placeholder 14">
            <a:extLst>
              <a:ext uri="{FF2B5EF4-FFF2-40B4-BE49-F238E27FC236}">
                <a16:creationId xmlns:a16="http://schemas.microsoft.com/office/drawing/2014/main" id="{D825AB22-BFCF-48C0-9B94-FF6E06B18B4B}"/>
              </a:ext>
            </a:extLst>
          </p:cNvPr>
          <p:cNvSpPr txBox="1">
            <a:spLocks/>
          </p:cNvSpPr>
          <p:nvPr/>
        </p:nvSpPr>
        <p:spPr>
          <a:xfrm>
            <a:off x="5021821" y="5407329"/>
            <a:ext cx="6316739" cy="102142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dirty="0">
                <a:latin typeface="+mn-lt"/>
                <a:ea typeface="+mn-ea"/>
                <a:cs typeface="+mn-cs"/>
              </a:rPr>
              <a:t>Finnish Border Guard made a pass over the area, shooting some really nice aerial photos of the </a:t>
            </a:r>
            <a:r>
              <a:rPr lang="en-US" sz="2400" dirty="0" err="1">
                <a:latin typeface="+mn-lt"/>
                <a:ea typeface="+mn-ea"/>
                <a:cs typeface="+mn-cs"/>
              </a:rPr>
              <a:t>Heros</a:t>
            </a:r>
            <a:r>
              <a:rPr lang="en-US" sz="2400" dirty="0">
                <a:latin typeface="+mn-lt"/>
                <a:ea typeface="+mn-ea"/>
                <a:cs typeface="+mn-cs"/>
              </a:rPr>
              <a:t>’ of this exercise</a:t>
            </a:r>
          </a:p>
        </p:txBody>
      </p:sp>
      <p:sp>
        <p:nvSpPr>
          <p:cNvPr id="15" name="Rectangle 14">
            <a:extLst>
              <a:ext uri="{FF2B5EF4-FFF2-40B4-BE49-F238E27FC236}">
                <a16:creationId xmlns:a16="http://schemas.microsoft.com/office/drawing/2014/main" id="{2261663F-4EAB-4010-93B5-05D79AFEBC9E}"/>
              </a:ext>
            </a:extLst>
          </p:cNvPr>
          <p:cNvSpPr/>
          <p:nvPr/>
        </p:nvSpPr>
        <p:spPr>
          <a:xfrm>
            <a:off x="1339691" y="1226475"/>
            <a:ext cx="870751" cy="461665"/>
          </a:xfrm>
          <a:prstGeom prst="rect">
            <a:avLst/>
          </a:prstGeom>
        </p:spPr>
        <p:txBody>
          <a:bodyPr wrap="none">
            <a:spAutoFit/>
          </a:bodyPr>
          <a:lstStyle/>
          <a:p>
            <a:r>
              <a:rPr lang="en-US" sz="2400" dirty="0"/>
              <a:t>Louhi</a:t>
            </a:r>
            <a:endParaRPr lang="en-GB" sz="2400" dirty="0"/>
          </a:p>
        </p:txBody>
      </p:sp>
      <p:sp>
        <p:nvSpPr>
          <p:cNvPr id="59" name="Rectangle 58">
            <a:extLst>
              <a:ext uri="{FF2B5EF4-FFF2-40B4-BE49-F238E27FC236}">
                <a16:creationId xmlns:a16="http://schemas.microsoft.com/office/drawing/2014/main" id="{F43B706B-B063-410D-995D-A786C0E4D981}"/>
              </a:ext>
            </a:extLst>
          </p:cNvPr>
          <p:cNvSpPr/>
          <p:nvPr/>
        </p:nvSpPr>
        <p:spPr>
          <a:xfrm>
            <a:off x="1166054" y="3914874"/>
            <a:ext cx="1218026" cy="461665"/>
          </a:xfrm>
          <a:prstGeom prst="rect">
            <a:avLst/>
          </a:prstGeom>
        </p:spPr>
        <p:txBody>
          <a:bodyPr wrap="none">
            <a:spAutoFit/>
          </a:bodyPr>
          <a:lstStyle/>
          <a:p>
            <a:r>
              <a:rPr lang="en-US" sz="2400" dirty="0"/>
              <a:t>KBV 181</a:t>
            </a:r>
            <a:endParaRPr lang="en-GB" sz="2400" dirty="0"/>
          </a:p>
        </p:txBody>
      </p:sp>
      <p:sp>
        <p:nvSpPr>
          <p:cNvPr id="60" name="Rectangle 59">
            <a:extLst>
              <a:ext uri="{FF2B5EF4-FFF2-40B4-BE49-F238E27FC236}">
                <a16:creationId xmlns:a16="http://schemas.microsoft.com/office/drawing/2014/main" id="{5C9DCF19-B043-4798-B8E6-9EAF6E30C1B6}"/>
              </a:ext>
            </a:extLst>
          </p:cNvPr>
          <p:cNvSpPr/>
          <p:nvPr/>
        </p:nvSpPr>
        <p:spPr>
          <a:xfrm>
            <a:off x="2669039" y="5336249"/>
            <a:ext cx="870879" cy="461665"/>
          </a:xfrm>
          <a:prstGeom prst="rect">
            <a:avLst/>
          </a:prstGeom>
        </p:spPr>
        <p:txBody>
          <a:bodyPr wrap="none">
            <a:spAutoFit/>
          </a:bodyPr>
          <a:lstStyle/>
          <a:p>
            <a:r>
              <a:rPr lang="en-US" sz="2400" dirty="0"/>
              <a:t>Turva</a:t>
            </a:r>
            <a:endParaRPr lang="en-GB" sz="2400" dirty="0"/>
          </a:p>
        </p:txBody>
      </p:sp>
    </p:spTree>
    <p:extLst>
      <p:ext uri="{BB962C8B-B14F-4D97-AF65-F5344CB8AC3E}">
        <p14:creationId xmlns:p14="http://schemas.microsoft.com/office/powerpoint/2010/main" val="173413857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910076" cy="6858000"/>
          </a:xfrm>
          <a:prstGeom prst="rect">
            <a:avLst/>
          </a:prstGeom>
        </p:spPr>
      </p:pic>
      <p:cxnSp>
        <p:nvCxnSpPr>
          <p:cNvPr id="18" name="Straight Connector 17"/>
          <p:cNvCxnSpPr>
            <a:cxnSpLocks/>
            <a:endCxn id="3" idx="0"/>
          </p:cNvCxnSpPr>
          <p:nvPr/>
        </p:nvCxnSpPr>
        <p:spPr>
          <a:xfrm flipV="1">
            <a:off x="1340416" y="0"/>
            <a:ext cx="3614622" cy="5552670"/>
          </a:xfrm>
          <a:prstGeom prst="line">
            <a:avLst/>
          </a:prstGeom>
          <a:ln w="34925" cap="flat">
            <a:solidFill>
              <a:schemeClr val="bg1"/>
            </a:solidFill>
            <a:prstDash val="dash"/>
          </a:ln>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p:nvCxnSpPr>
        <p:spPr>
          <a:xfrm flipV="1">
            <a:off x="3067430" y="-125034"/>
            <a:ext cx="3544530" cy="5956300"/>
          </a:xfrm>
          <a:prstGeom prst="line">
            <a:avLst/>
          </a:prstGeom>
          <a:ln w="34925">
            <a:solidFill>
              <a:schemeClr val="bg1"/>
            </a:solidFill>
            <a:prstDash val="dash"/>
          </a:ln>
        </p:spPr>
        <p:style>
          <a:lnRef idx="1">
            <a:schemeClr val="accent2"/>
          </a:lnRef>
          <a:fillRef idx="0">
            <a:schemeClr val="accent2"/>
          </a:fillRef>
          <a:effectRef idx="0">
            <a:schemeClr val="accent2"/>
          </a:effectRef>
          <a:fontRef idx="minor">
            <a:schemeClr val="tx1"/>
          </a:fontRef>
        </p:style>
      </p:cxnSp>
      <p:sp>
        <p:nvSpPr>
          <p:cNvPr id="23" name="TextBox 22"/>
          <p:cNvSpPr txBox="1"/>
          <p:nvPr/>
        </p:nvSpPr>
        <p:spPr>
          <a:xfrm>
            <a:off x="434201" y="279027"/>
            <a:ext cx="3436759" cy="2062103"/>
          </a:xfrm>
          <a:prstGeom prst="rect">
            <a:avLst/>
          </a:prstGeom>
          <a:noFill/>
        </p:spPr>
        <p:txBody>
          <a:bodyPr wrap="square" rtlCol="0">
            <a:spAutoFit/>
          </a:bodyPr>
          <a:lstStyle/>
          <a:p>
            <a:r>
              <a:rPr lang="en-GB" sz="1600" i="1" dirty="0">
                <a:solidFill>
                  <a:schemeClr val="bg1"/>
                </a:solidFill>
                <a:latin typeface="Lato" panose="020F0502020204030203" pitchFamily="34" charset="0"/>
                <a:ea typeface="Lato" panose="020F0502020204030203" pitchFamily="34" charset="0"/>
                <a:cs typeface="Lato" panose="020F0502020204030203" pitchFamily="34" charset="0"/>
              </a:rPr>
              <a:t>“We believe that Cloud sharing in real-life exercises and real-life cases can greatly enhance the communication between stakeholders. This speeds up things, reduces information friction and improves the overall performance of the actors.” says CEO Henrik Ramm-Schmidt.</a:t>
            </a:r>
          </a:p>
        </p:txBody>
      </p:sp>
      <p:sp>
        <p:nvSpPr>
          <p:cNvPr id="10" name="Teardrop 9"/>
          <p:cNvSpPr/>
          <p:nvPr/>
        </p:nvSpPr>
        <p:spPr>
          <a:xfrm rot="5899870">
            <a:off x="1770365" y="2820981"/>
            <a:ext cx="863968" cy="1050578"/>
          </a:xfrm>
          <a:prstGeom prst="teardrop">
            <a:avLst/>
          </a:prstGeom>
          <a:solidFill>
            <a:srgbClr val="259A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Box 1073741962"/>
          <p:cNvSpPr txBox="1"/>
          <p:nvPr/>
        </p:nvSpPr>
        <p:spPr>
          <a:xfrm>
            <a:off x="1718165" y="3079029"/>
            <a:ext cx="968368" cy="492420"/>
          </a:xfrm>
          <a:prstGeom prst="rect">
            <a:avLst/>
          </a:prstGeom>
          <a:noFill/>
          <a:ln w="12700">
            <a:noFill/>
          </a:ln>
        </p:spPr>
        <p:style>
          <a:lnRef idx="2">
            <a:schemeClr val="dk1"/>
          </a:lnRef>
          <a:fillRef idx="1">
            <a:schemeClr val="lt1"/>
          </a:fillRef>
          <a:effectRef idx="0">
            <a:schemeClr val="dk1"/>
          </a:effectRef>
          <a:fontRef idx="minor">
            <a:schemeClr val="dk1"/>
          </a:fontRef>
        </p:style>
        <p:txBody>
          <a:bodyPr rot="0" spcFirstLastPara="1" vert="horz" wrap="square" lIns="50400" tIns="50800" rIns="50800" bIns="50800" numCol="1" spcCol="38100" rtlCol="0" fromWordArt="0" anchor="t" anchorCtr="0" forceAA="0" compatLnSpc="1">
            <a:prstTxWarp prst="textNoShape">
              <a:avLst/>
            </a:prstTxWarp>
            <a:noAutofit/>
          </a:bodyPr>
          <a:lstStyle/>
          <a:p>
            <a:pPr algn="ctr">
              <a:spcAft>
                <a:spcPts val="0"/>
              </a:spcAft>
            </a:pPr>
            <a:r>
              <a:rPr lang="en-GB" sz="1400" b="1" dirty="0">
                <a:solidFill>
                  <a:srgbClr val="FFFFFF"/>
                </a:solidFill>
                <a:effectLst/>
                <a:latin typeface="Lato" charset="0"/>
                <a:ea typeface="Arial Unicode MS" charset="0"/>
                <a:cs typeface="Lato" charset="0"/>
              </a:rPr>
              <a:t>Safety level OK</a:t>
            </a:r>
            <a:endParaRPr lang="en-GB" sz="1200" dirty="0">
              <a:effectLst/>
              <a:latin typeface="Times New Roman" charset="0"/>
              <a:ea typeface="Arial Unicode MS" charset="0"/>
            </a:endParaRPr>
          </a:p>
        </p:txBody>
      </p:sp>
      <p:cxnSp>
        <p:nvCxnSpPr>
          <p:cNvPr id="22" name="Straight Connector 21"/>
          <p:cNvCxnSpPr/>
          <p:nvPr/>
        </p:nvCxnSpPr>
        <p:spPr>
          <a:xfrm flipV="1">
            <a:off x="1805683" y="5893666"/>
            <a:ext cx="396666" cy="1199431"/>
          </a:xfrm>
          <a:prstGeom prst="line">
            <a:avLst/>
          </a:prstGeom>
          <a:ln w="25400" cap="flat">
            <a:solidFill>
              <a:schemeClr val="bg1"/>
            </a:solidFill>
            <a:prstDash val="solid"/>
          </a:ln>
        </p:spPr>
        <p:style>
          <a:lnRef idx="1">
            <a:schemeClr val="accent2"/>
          </a:lnRef>
          <a:fillRef idx="0">
            <a:schemeClr val="accent2"/>
          </a:fillRef>
          <a:effectRef idx="0">
            <a:schemeClr val="accent2"/>
          </a:effectRef>
          <a:fontRef idx="minor">
            <a:schemeClr val="tx1"/>
          </a:fontRef>
        </p:style>
      </p:cxnSp>
      <p:cxnSp>
        <p:nvCxnSpPr>
          <p:cNvPr id="27" name="Straight Connector 26"/>
          <p:cNvCxnSpPr/>
          <p:nvPr/>
        </p:nvCxnSpPr>
        <p:spPr>
          <a:xfrm flipV="1">
            <a:off x="3321165" y="0"/>
            <a:ext cx="2449463" cy="3852663"/>
          </a:xfrm>
          <a:prstGeom prst="line">
            <a:avLst/>
          </a:prstGeom>
          <a:ln w="25400" cap="flat">
            <a:solidFill>
              <a:schemeClr val="bg1"/>
            </a:solidFill>
            <a:prstDash val="solid"/>
          </a:ln>
        </p:spPr>
        <p:style>
          <a:lnRef idx="1">
            <a:schemeClr val="accent2"/>
          </a:lnRef>
          <a:fillRef idx="0">
            <a:schemeClr val="accent2"/>
          </a:fillRef>
          <a:effectRef idx="0">
            <a:schemeClr val="accent2"/>
          </a:effectRef>
          <a:fontRef idx="minor">
            <a:schemeClr val="tx1"/>
          </a:fontRef>
        </p:style>
      </p:cxnSp>
      <p:cxnSp>
        <p:nvCxnSpPr>
          <p:cNvPr id="30" name="Straight Connector 29"/>
          <p:cNvCxnSpPr/>
          <p:nvPr/>
        </p:nvCxnSpPr>
        <p:spPr>
          <a:xfrm flipV="1">
            <a:off x="2758190" y="5831266"/>
            <a:ext cx="309240" cy="1316340"/>
          </a:xfrm>
          <a:prstGeom prst="line">
            <a:avLst/>
          </a:prstGeom>
          <a:ln w="34925">
            <a:solidFill>
              <a:schemeClr val="bg1"/>
            </a:solidFill>
            <a:prstDash val="dash"/>
          </a:ln>
        </p:spPr>
        <p:style>
          <a:lnRef idx="1">
            <a:schemeClr val="accent2"/>
          </a:lnRef>
          <a:fillRef idx="0">
            <a:schemeClr val="accent2"/>
          </a:fillRef>
          <a:effectRef idx="0">
            <a:schemeClr val="accent2"/>
          </a:effectRef>
          <a:fontRef idx="minor">
            <a:schemeClr val="tx1"/>
          </a:fontRef>
        </p:style>
      </p:cxnSp>
      <p:cxnSp>
        <p:nvCxnSpPr>
          <p:cNvPr id="31" name="Straight Connector 30"/>
          <p:cNvCxnSpPr/>
          <p:nvPr/>
        </p:nvCxnSpPr>
        <p:spPr>
          <a:xfrm flipV="1">
            <a:off x="924541" y="5552669"/>
            <a:ext cx="415875" cy="1406930"/>
          </a:xfrm>
          <a:prstGeom prst="line">
            <a:avLst/>
          </a:prstGeom>
          <a:ln w="34925">
            <a:solidFill>
              <a:schemeClr val="bg1"/>
            </a:solidFill>
            <a:prstDash val="dash"/>
          </a:ln>
        </p:spPr>
        <p:style>
          <a:lnRef idx="1">
            <a:schemeClr val="accent2"/>
          </a:lnRef>
          <a:fillRef idx="0">
            <a:schemeClr val="accent2"/>
          </a:fillRef>
          <a:effectRef idx="0">
            <a:schemeClr val="accent2"/>
          </a:effectRef>
          <a:fontRef idx="minor">
            <a:schemeClr val="tx1"/>
          </a:fontRef>
        </p:style>
      </p:cxnSp>
      <p:sp>
        <p:nvSpPr>
          <p:cNvPr id="32" name="officeArt object">
            <a:extLst>
              <a:ext uri="{FF2B5EF4-FFF2-40B4-BE49-F238E27FC236}">
                <a16:creationId xmlns:a16="http://schemas.microsoft.com/office/drawing/2014/main" id="{73E6B77B-DD5F-40F9-AE7C-2DC67B5FA5FA}"/>
              </a:ext>
            </a:extLst>
          </p:cNvPr>
          <p:cNvSpPr/>
          <p:nvPr/>
        </p:nvSpPr>
        <p:spPr>
          <a:xfrm>
            <a:off x="7577138" y="0"/>
            <a:ext cx="4614862" cy="6858000"/>
          </a:xfrm>
          <a:prstGeom prst="rect">
            <a:avLst/>
          </a:prstGeom>
          <a:solidFill>
            <a:srgbClr val="202D47"/>
          </a:solidFill>
          <a:ln w="12700" cap="flat">
            <a:noFill/>
            <a:miter lim="400000"/>
          </a:ln>
          <a:effectLst>
            <a:softEdge rad="0"/>
          </a:effectLst>
        </p:spPr>
        <p:txBody>
          <a:bodyPr/>
          <a:lstStyle/>
          <a:p>
            <a:br>
              <a:rPr lang="en-GB"/>
            </a:br>
            <a:endParaRPr lang="en-GB"/>
          </a:p>
          <a:p>
            <a:br>
              <a:rPr lang="en-GB"/>
            </a:br>
            <a:endParaRPr lang="en-GB"/>
          </a:p>
        </p:txBody>
      </p:sp>
      <p:pic>
        <p:nvPicPr>
          <p:cNvPr id="33" name="Picture 32" descr="FRCworld.png">
            <a:extLst>
              <a:ext uri="{FF2B5EF4-FFF2-40B4-BE49-F238E27FC236}">
                <a16:creationId xmlns:a16="http://schemas.microsoft.com/office/drawing/2014/main" id="{963E9091-E219-4075-BFAF-050BE5766C7E}"/>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8113616" y="212586"/>
            <a:ext cx="3611665" cy="3557007"/>
          </a:xfrm>
          <a:prstGeom prst="rect">
            <a:avLst/>
          </a:prstGeom>
          <a:noFill/>
          <a:ln>
            <a:noFill/>
          </a:ln>
        </p:spPr>
      </p:pic>
      <p:pic>
        <p:nvPicPr>
          <p:cNvPr id="34" name="Picture 33" descr="Fleetrange/fr_logo_rgb_white_300dpi.png">
            <a:extLst>
              <a:ext uri="{FF2B5EF4-FFF2-40B4-BE49-F238E27FC236}">
                <a16:creationId xmlns:a16="http://schemas.microsoft.com/office/drawing/2014/main" id="{CED1EDAA-900A-4D9F-B4D8-047C35200707}"/>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8645844" y="4495293"/>
            <a:ext cx="2483485" cy="411480"/>
          </a:xfrm>
          <a:prstGeom prst="rect">
            <a:avLst/>
          </a:prstGeom>
          <a:noFill/>
          <a:ln>
            <a:noFill/>
          </a:ln>
        </p:spPr>
      </p:pic>
      <p:sp>
        <p:nvSpPr>
          <p:cNvPr id="35" name="Text Box 59">
            <a:extLst>
              <a:ext uri="{FF2B5EF4-FFF2-40B4-BE49-F238E27FC236}">
                <a16:creationId xmlns:a16="http://schemas.microsoft.com/office/drawing/2014/main" id="{F6CAE1EA-3A67-4CBC-9189-7805994964B6}"/>
              </a:ext>
            </a:extLst>
          </p:cNvPr>
          <p:cNvSpPr txBox="1"/>
          <p:nvPr/>
        </p:nvSpPr>
        <p:spPr>
          <a:xfrm>
            <a:off x="7855066" y="5158807"/>
            <a:ext cx="4065041" cy="590802"/>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1" vert="horz" wrap="square" lIns="50400" tIns="50800" rIns="50800" bIns="50800" numCol="1" spcCol="38100" rtlCol="0" fromWordArt="0" anchor="t" anchorCtr="0" forceAA="0" compatLnSpc="1">
            <a:prstTxWarp prst="textNoShape">
              <a:avLst/>
            </a:prstTxWarp>
            <a:noAutofit/>
          </a:bodyPr>
          <a:lstStyle/>
          <a:p>
            <a:pPr>
              <a:spcAft>
                <a:spcPts val="0"/>
              </a:spcAft>
            </a:pPr>
            <a:r>
              <a:rPr lang="en-GB" sz="1200" dirty="0">
                <a:solidFill>
                  <a:srgbClr val="FFFFFF"/>
                </a:solidFill>
                <a:effectLst/>
                <a:latin typeface="Lato" panose="020F0502020204030203" pitchFamily="34" charset="0"/>
                <a:ea typeface="Lato" panose="020F0502020204030203" pitchFamily="34" charset="0"/>
                <a:cs typeface="Lato" panose="020F0502020204030203" pitchFamily="34" charset="0"/>
              </a:rPr>
              <a:t>Fleetrange Ltd.	+358 400 269199</a:t>
            </a:r>
            <a:endParaRPr lang="en-GB" sz="1200" dirty="0">
              <a:effectLst/>
              <a:latin typeface="Lato" panose="020F0502020204030203" pitchFamily="34" charset="0"/>
              <a:ea typeface="Lato" panose="020F0502020204030203" pitchFamily="34" charset="0"/>
              <a:cs typeface="Lato" panose="020F0502020204030203" pitchFamily="34" charset="0"/>
            </a:endParaRPr>
          </a:p>
          <a:p>
            <a:pPr>
              <a:spcAft>
                <a:spcPts val="0"/>
              </a:spcAft>
            </a:pPr>
            <a:r>
              <a:rPr lang="en-GB" sz="1200" dirty="0">
                <a:solidFill>
                  <a:srgbClr val="FFFFFF"/>
                </a:solidFill>
                <a:effectLst/>
                <a:latin typeface="Lato" panose="020F0502020204030203" pitchFamily="34" charset="0"/>
                <a:ea typeface="Lato" panose="020F0502020204030203" pitchFamily="34" charset="0"/>
                <a:cs typeface="Lato" panose="020F0502020204030203" pitchFamily="34" charset="0"/>
              </a:rPr>
              <a:t>Helsinki - Finland 	sales@fleetrange.com </a:t>
            </a:r>
          </a:p>
          <a:p>
            <a:pPr>
              <a:spcAft>
                <a:spcPts val="0"/>
              </a:spcAft>
            </a:pPr>
            <a:r>
              <a:rPr lang="en-GB" sz="1200" dirty="0">
                <a:solidFill>
                  <a:srgbClr val="FFFFFF"/>
                </a:solidFill>
                <a:effectLst/>
                <a:latin typeface="Lato" panose="020F0502020204030203" pitchFamily="34" charset="0"/>
                <a:ea typeface="Lato" panose="020F0502020204030203" pitchFamily="34" charset="0"/>
                <a:cs typeface="Lato" panose="020F0502020204030203" pitchFamily="34" charset="0"/>
              </a:rPr>
              <a:t>VAT: FI27908043	www.</a:t>
            </a:r>
            <a:r>
              <a:rPr lang="en-GB" sz="1200" dirty="0">
                <a:solidFill>
                  <a:schemeClr val="bg1"/>
                </a:solidFill>
                <a:effectLst/>
                <a:latin typeface="Lato" panose="020F0502020204030203" pitchFamily="34" charset="0"/>
                <a:ea typeface="Lato" panose="020F0502020204030203" pitchFamily="34" charset="0"/>
                <a:cs typeface="Lato" panose="020F0502020204030203" pitchFamily="34" charset="0"/>
              </a:rPr>
              <a:t>fleetrange.com</a:t>
            </a:r>
          </a:p>
          <a:p>
            <a:pPr>
              <a:spcAft>
                <a:spcPts val="0"/>
              </a:spcAft>
            </a:pPr>
            <a:r>
              <a:rPr lang="en-GB" sz="1200" dirty="0">
                <a:solidFill>
                  <a:srgbClr val="FFFFFF"/>
                </a:solidFill>
                <a:effectLst/>
                <a:latin typeface="Lato" panose="020F0502020204030203" pitchFamily="34" charset="0"/>
                <a:ea typeface="Lato" panose="020F0502020204030203" pitchFamily="34" charset="0"/>
                <a:cs typeface="Lato" panose="020F0502020204030203" pitchFamily="34" charset="0"/>
              </a:rPr>
              <a:t> </a:t>
            </a:r>
            <a:endParaRPr lang="en-GB" sz="1200" dirty="0">
              <a:effectLst/>
              <a:latin typeface="Lato" panose="020F0502020204030203" pitchFamily="34" charset="0"/>
              <a:ea typeface="Lato" panose="020F0502020204030203" pitchFamily="34" charset="0"/>
              <a:cs typeface="Lato" panose="020F0502020204030203" pitchFamily="34" charset="0"/>
            </a:endParaRPr>
          </a:p>
        </p:txBody>
      </p:sp>
      <p:pic>
        <p:nvPicPr>
          <p:cNvPr id="36" name="officeArt object">
            <a:hlinkClick r:id="rId6"/>
            <a:extLst>
              <a:ext uri="{FF2B5EF4-FFF2-40B4-BE49-F238E27FC236}">
                <a16:creationId xmlns:a16="http://schemas.microsoft.com/office/drawing/2014/main" id="{189DA45B-3EBE-45D8-95D4-C5CA840C3BC6}"/>
              </a:ext>
            </a:extLst>
          </p:cNvPr>
          <p:cNvPicPr/>
          <p:nvPr/>
        </p:nvPicPr>
        <p:blipFill>
          <a:blip r:embed="rId7" cstate="screen">
            <a:extLst>
              <a:ext uri="{28A0092B-C50C-407E-A947-70E740481C1C}">
                <a14:useLocalDpi xmlns:a14="http://schemas.microsoft.com/office/drawing/2010/main"/>
              </a:ext>
            </a:extLst>
          </a:blip>
          <a:stretch>
            <a:fillRect/>
          </a:stretch>
        </p:blipFill>
        <p:spPr>
          <a:xfrm>
            <a:off x="10376795" y="6001643"/>
            <a:ext cx="427355" cy="427355"/>
          </a:xfrm>
          <a:prstGeom prst="rect">
            <a:avLst/>
          </a:prstGeom>
          <a:ln w="25400" cap="flat">
            <a:noFill/>
            <a:miter lim="400000"/>
          </a:ln>
          <a:effectLst>
            <a:reflection stA="50000" endPos="40000" dir="5400000" sy="-100000" algn="bl" rotWithShape="0"/>
          </a:effectLst>
        </p:spPr>
      </p:pic>
      <p:pic>
        <p:nvPicPr>
          <p:cNvPr id="37" name="officeArt object">
            <a:hlinkClick r:id="rId8"/>
            <a:extLst>
              <a:ext uri="{FF2B5EF4-FFF2-40B4-BE49-F238E27FC236}">
                <a16:creationId xmlns:a16="http://schemas.microsoft.com/office/drawing/2014/main" id="{7F8568EB-E588-474F-8159-525D942171A8}"/>
              </a:ext>
            </a:extLst>
          </p:cNvPr>
          <p:cNvPicPr/>
          <p:nvPr/>
        </p:nvPicPr>
        <p:blipFill>
          <a:blip r:embed="rId9" cstate="screen">
            <a:extLst>
              <a:ext uri="{28A0092B-C50C-407E-A947-70E740481C1C}">
                <a14:useLocalDpi xmlns:a14="http://schemas.microsoft.com/office/drawing/2010/main"/>
              </a:ext>
            </a:extLst>
          </a:blip>
          <a:stretch>
            <a:fillRect/>
          </a:stretch>
        </p:blipFill>
        <p:spPr>
          <a:xfrm>
            <a:off x="9746875" y="6001643"/>
            <a:ext cx="427355" cy="427355"/>
          </a:xfrm>
          <a:prstGeom prst="rect">
            <a:avLst/>
          </a:prstGeom>
          <a:ln w="25400" cap="flat">
            <a:noFill/>
            <a:miter lim="400000"/>
          </a:ln>
          <a:effectLst>
            <a:reflection stA="50000" endPos="40000" dir="5400000" sy="-100000" algn="bl" rotWithShape="0"/>
          </a:effectLst>
        </p:spPr>
      </p:pic>
      <p:pic>
        <p:nvPicPr>
          <p:cNvPr id="38" name="officeArt object">
            <a:hlinkClick r:id="rId10"/>
            <a:extLst>
              <a:ext uri="{FF2B5EF4-FFF2-40B4-BE49-F238E27FC236}">
                <a16:creationId xmlns:a16="http://schemas.microsoft.com/office/drawing/2014/main" id="{44EA3F96-36E8-4115-85CC-D6F01BB1E8D3}"/>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0987030" y="6001643"/>
            <a:ext cx="427355" cy="427355"/>
          </a:xfrm>
          <a:prstGeom prst="rect">
            <a:avLst/>
          </a:prstGeom>
          <a:ln w="25400" cap="flat">
            <a:noFill/>
            <a:miter lim="400000"/>
          </a:ln>
          <a:effectLst>
            <a:reflection stA="50000" endPos="40000" dir="5400000" sy="-100000" algn="bl" rotWithShape="0"/>
          </a:effectLst>
        </p:spPr>
      </p:pic>
      <p:sp>
        <p:nvSpPr>
          <p:cNvPr id="39" name="Rectangle 38">
            <a:extLst>
              <a:ext uri="{FF2B5EF4-FFF2-40B4-BE49-F238E27FC236}">
                <a16:creationId xmlns:a16="http://schemas.microsoft.com/office/drawing/2014/main" id="{04011B37-DA97-44E4-9C32-D326152BBD25}"/>
              </a:ext>
            </a:extLst>
          </p:cNvPr>
          <p:cNvSpPr/>
          <p:nvPr/>
        </p:nvSpPr>
        <p:spPr>
          <a:xfrm>
            <a:off x="7855067" y="3595528"/>
            <a:ext cx="4142970" cy="600164"/>
          </a:xfrm>
          <a:prstGeom prst="rect">
            <a:avLst/>
          </a:prstGeom>
        </p:spPr>
        <p:txBody>
          <a:bodyPr wrap="square">
            <a:spAutoFit/>
          </a:bodyPr>
          <a:lstStyle/>
          <a:p>
            <a:r>
              <a:rPr lang="en-GB" sz="1100" dirty="0">
                <a:solidFill>
                  <a:schemeClr val="tx2">
                    <a:lumMod val="60000"/>
                    <a:lumOff val="40000"/>
                  </a:schemeClr>
                </a:solidFill>
                <a:latin typeface="Lato" panose="020F0502020204030203" pitchFamily="34" charset="0"/>
                <a:ea typeface="Lato" panose="020F0502020204030203" pitchFamily="34" charset="0"/>
                <a:cs typeface="Lato" panose="020F0502020204030203" pitchFamily="34" charset="0"/>
              </a:rPr>
              <a:t>Fleetrange Ltd. Is an </a:t>
            </a:r>
            <a:r>
              <a:rPr lang="en-GB" sz="1100" b="1" dirty="0">
                <a:solidFill>
                  <a:schemeClr val="tx2">
                    <a:lumMod val="60000"/>
                    <a:lumOff val="40000"/>
                  </a:schemeClr>
                </a:solidFill>
                <a:latin typeface="Lato" panose="020F0502020204030203" pitchFamily="34" charset="0"/>
                <a:ea typeface="Lato" panose="020F0502020204030203" pitchFamily="34" charset="0"/>
                <a:cs typeface="Lato" panose="020F0502020204030203" pitchFamily="34" charset="0"/>
              </a:rPr>
              <a:t>innovative</a:t>
            </a:r>
            <a:r>
              <a:rPr lang="en-GB" sz="1100" dirty="0">
                <a:solidFill>
                  <a:schemeClr val="tx2">
                    <a:lumMod val="60000"/>
                    <a:lumOff val="40000"/>
                  </a:schemeClr>
                </a:solidFill>
                <a:latin typeface="Lato" panose="020F0502020204030203" pitchFamily="34" charset="0"/>
                <a:ea typeface="Lato" panose="020F0502020204030203" pitchFamily="34" charset="0"/>
                <a:cs typeface="Lato" panose="020F0502020204030203" pitchFamily="34" charset="0"/>
              </a:rPr>
              <a:t> Maritime IoT service provider </a:t>
            </a:r>
            <a:r>
              <a:rPr lang="en-GB" sz="1100" dirty="0">
                <a:solidFill>
                  <a:schemeClr val="tx2">
                    <a:lumMod val="60000"/>
                    <a:lumOff val="40000"/>
                  </a:schemeClr>
                </a:solidFill>
                <a:latin typeface="Lato" charset="0"/>
                <a:ea typeface="Lato" charset="0"/>
                <a:cs typeface="Lato" charset="0"/>
              </a:rPr>
              <a:t>specialising in real-time operational awareness solutions; Built on Simple, Intelligent and Affordable IoT and Cloud technology. </a:t>
            </a:r>
            <a:endParaRPr lang="en-GB" sz="1100" dirty="0">
              <a:solidFill>
                <a:schemeClr val="tx2">
                  <a:lumMod val="60000"/>
                  <a:lumOff val="40000"/>
                </a:schemeClr>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000489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CF62D2A7-8207-488C-9F46-316BA81A16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319F1DAF-CF80-4A03-A8E5-7CE67D0D9831}"/>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r="-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8" name="Title 7">
            <a:extLst>
              <a:ext uri="{FF2B5EF4-FFF2-40B4-BE49-F238E27FC236}">
                <a16:creationId xmlns:a16="http://schemas.microsoft.com/office/drawing/2014/main" id="{1D8DBB1F-11C2-4C59-B470-F890413239B6}"/>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kern="1200">
                <a:solidFill>
                  <a:schemeClr val="tx1"/>
                </a:solidFill>
                <a:latin typeface="+mj-lt"/>
                <a:ea typeface="+mj-ea"/>
                <a:cs typeface="+mj-cs"/>
              </a:rPr>
              <a:t>Scenario</a:t>
            </a:r>
          </a:p>
        </p:txBody>
      </p:sp>
      <p:sp>
        <p:nvSpPr>
          <p:cNvPr id="10" name="Content Placeholder 9">
            <a:extLst>
              <a:ext uri="{FF2B5EF4-FFF2-40B4-BE49-F238E27FC236}">
                <a16:creationId xmlns:a16="http://schemas.microsoft.com/office/drawing/2014/main" id="{5DC0BB37-9C5D-4690-B9D1-E69989E5E804}"/>
              </a:ext>
            </a:extLst>
          </p:cNvPr>
          <p:cNvSpPr>
            <a:spLocks noGrp="1"/>
          </p:cNvSpPr>
          <p:nvPr>
            <p:ph sz="half" idx="1"/>
          </p:nvPr>
        </p:nvSpPr>
        <p:spPr>
          <a:xfrm>
            <a:off x="762000" y="2279017"/>
            <a:ext cx="5432323" cy="4003795"/>
          </a:xfrm>
        </p:spPr>
        <p:txBody>
          <a:bodyPr vert="horz" lIns="91440" tIns="45720" rIns="91440" bIns="45720" rtlCol="0" anchor="t">
            <a:normAutofit lnSpcReduction="10000"/>
          </a:bodyPr>
          <a:lstStyle/>
          <a:p>
            <a:pPr marL="0" indent="0">
              <a:buNone/>
            </a:pPr>
            <a:r>
              <a:rPr lang="en-US" sz="1800" dirty="0">
                <a:latin typeface="+mn-lt"/>
                <a:ea typeface="+mn-ea"/>
                <a:cs typeface="+mn-cs"/>
              </a:rPr>
              <a:t>MT </a:t>
            </a:r>
            <a:r>
              <a:rPr lang="en-US" sz="1800" dirty="0" err="1">
                <a:latin typeface="+mn-lt"/>
                <a:ea typeface="+mn-ea"/>
                <a:cs typeface="+mn-cs"/>
              </a:rPr>
              <a:t>Finter</a:t>
            </a:r>
            <a:r>
              <a:rPr lang="en-US" sz="1800" dirty="0">
                <a:latin typeface="+mn-lt"/>
                <a:ea typeface="+mn-ea"/>
                <a:cs typeface="+mn-cs"/>
              </a:rPr>
              <a:t> with cargo of heavy fuel oil sailing towards the Port of Oulu has collided with an underwater rock close to the </a:t>
            </a:r>
            <a:r>
              <a:rPr lang="en-US" sz="1800" dirty="0" err="1">
                <a:latin typeface="+mn-lt"/>
                <a:ea typeface="+mn-ea"/>
                <a:cs typeface="+mn-cs"/>
              </a:rPr>
              <a:t>Kutumatala</a:t>
            </a:r>
            <a:r>
              <a:rPr lang="en-US" sz="1800" dirty="0">
                <a:latin typeface="+mn-lt"/>
                <a:ea typeface="+mn-ea"/>
                <a:cs typeface="+mn-cs"/>
              </a:rPr>
              <a:t> shallow early morning on 1st of March. As a result, two starboard oil tanks were damaged, leading to oil outflow into the ice channel filled with ice floe and slush. First estimate of the amount of spilled oil is between </a:t>
            </a:r>
            <a:r>
              <a:rPr lang="en-US" sz="1800" dirty="0">
                <a:solidFill>
                  <a:schemeClr val="accent4"/>
                </a:solidFill>
                <a:latin typeface="+mn-lt"/>
                <a:ea typeface="+mn-ea"/>
                <a:cs typeface="+mn-cs"/>
              </a:rPr>
              <a:t>2000-3000 tons</a:t>
            </a:r>
            <a:r>
              <a:rPr lang="en-US" sz="1800" dirty="0">
                <a:latin typeface="+mn-lt"/>
                <a:ea typeface="+mn-ea"/>
                <a:cs typeface="+mn-cs"/>
              </a:rPr>
              <a:t>. The thickness of the surrounding ice field varied between 40-50 cm.</a:t>
            </a:r>
            <a:br>
              <a:rPr lang="en-US" sz="1800" dirty="0">
                <a:latin typeface="+mn-lt"/>
                <a:ea typeface="+mn-ea"/>
                <a:cs typeface="+mn-cs"/>
              </a:rPr>
            </a:br>
            <a:br>
              <a:rPr lang="en-US" sz="1800" dirty="0">
                <a:latin typeface="+mn-lt"/>
                <a:ea typeface="+mn-ea"/>
                <a:cs typeface="+mn-cs"/>
              </a:rPr>
            </a:br>
            <a:r>
              <a:rPr lang="en-US" sz="1800" dirty="0">
                <a:latin typeface="+mn-lt"/>
                <a:ea typeface="+mn-ea"/>
                <a:cs typeface="+mn-cs"/>
              </a:rPr>
              <a:t>SYKE duty officer was alerted to the case by MRCC Turku, and started alerting oil recovery vessels to the site. Ice breaker </a:t>
            </a:r>
            <a:r>
              <a:rPr lang="en-US" sz="1800" dirty="0" err="1">
                <a:latin typeface="+mn-lt"/>
                <a:ea typeface="+mn-ea"/>
                <a:cs typeface="+mn-cs"/>
              </a:rPr>
              <a:t>Ahto</a:t>
            </a:r>
            <a:r>
              <a:rPr lang="en-US" sz="1800" dirty="0">
                <a:latin typeface="+mn-lt"/>
                <a:ea typeface="+mn-ea"/>
                <a:cs typeface="+mn-cs"/>
              </a:rPr>
              <a:t> and multipurpose vessel </a:t>
            </a:r>
            <a:r>
              <a:rPr lang="en-US" sz="1800" dirty="0" err="1">
                <a:latin typeface="+mn-lt"/>
                <a:ea typeface="+mn-ea"/>
                <a:cs typeface="+mn-cs"/>
              </a:rPr>
              <a:t>Seili</a:t>
            </a:r>
            <a:r>
              <a:rPr lang="en-US" sz="1800" dirty="0">
                <a:latin typeface="+mn-lt"/>
                <a:ea typeface="+mn-ea"/>
                <a:cs typeface="+mn-cs"/>
              </a:rPr>
              <a:t> participate “virtually” in the exercise, while Louhi of the Finnish Navy, Turva of the Finnish Border Guard and KBV 181 of the Swedish Coast Guard will be practicing and testing their recovery gear near Oulu on March 7th.</a:t>
            </a:r>
          </a:p>
        </p:txBody>
      </p:sp>
      <p:sp>
        <p:nvSpPr>
          <p:cNvPr id="6" name="Rectangle 5">
            <a:extLst>
              <a:ext uri="{FF2B5EF4-FFF2-40B4-BE49-F238E27FC236}">
                <a16:creationId xmlns:a16="http://schemas.microsoft.com/office/drawing/2014/main" id="{E69C4BA4-64B2-42B5-9289-FBB3598B5F48}"/>
              </a:ext>
            </a:extLst>
          </p:cNvPr>
          <p:cNvSpPr/>
          <p:nvPr/>
        </p:nvSpPr>
        <p:spPr>
          <a:xfrm>
            <a:off x="8583961" y="6443209"/>
            <a:ext cx="3608039" cy="369332"/>
          </a:xfrm>
          <a:prstGeom prst="rect">
            <a:avLst/>
          </a:prstGeom>
        </p:spPr>
        <p:txBody>
          <a:bodyPr wrap="none">
            <a:spAutoFit/>
          </a:bodyPr>
          <a:lstStyle/>
          <a:p>
            <a:pPr>
              <a:spcAft>
                <a:spcPts val="0"/>
              </a:spcAft>
            </a:pPr>
            <a:r>
              <a:rPr lang="en-GB" dirty="0">
                <a:solidFill>
                  <a:schemeClr val="tx1">
                    <a:lumMod val="65000"/>
                  </a:schemeClr>
                </a:solidFill>
                <a:latin typeface="Calibri" panose="020F0502020204030204" pitchFamily="34" charset="0"/>
                <a:ea typeface="Calibri" panose="020F0502020204030204" pitchFamily="34" charset="0"/>
              </a:rPr>
              <a:t>Sentinel-1 © Copernicus data (2018)</a:t>
            </a:r>
            <a:endParaRPr lang="en-GB" sz="1600" dirty="0">
              <a:solidFill>
                <a:schemeClr val="tx1">
                  <a:lumMod val="65000"/>
                </a:schemeClr>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63020965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08" name="Rectangle: Top Corners Rounded 70">
            <a:extLst>
              <a:ext uri="{FF2B5EF4-FFF2-40B4-BE49-F238E27FC236}">
                <a16:creationId xmlns:a16="http://schemas.microsoft.com/office/drawing/2014/main" id="{76E6212F-EB21-4328-8386-832840CB43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9" name="Rectangle: Top Corners Rounded 72">
            <a:extLst>
              <a:ext uri="{FF2B5EF4-FFF2-40B4-BE49-F238E27FC236}">
                <a16:creationId xmlns:a16="http://schemas.microsoft.com/office/drawing/2014/main" id="{9E74304E-CF2D-41E1-92CF-7FC508311B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110" name="Straight Connector 74">
            <a:extLst>
              <a:ext uri="{FF2B5EF4-FFF2-40B4-BE49-F238E27FC236}">
                <a16:creationId xmlns:a16="http://schemas.microsoft.com/office/drawing/2014/main" id="{4717401F-8127-4697-8085-3D6C69B5D25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4559531"/>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074" name="Picture 2" descr="C:\Users\rane7\AppData\Local\Temp\SNAGHTML2ff6965.PNG">
            <a:extLst>
              <a:ext uri="{FF2B5EF4-FFF2-40B4-BE49-F238E27FC236}">
                <a16:creationId xmlns:a16="http://schemas.microsoft.com/office/drawing/2014/main" id="{3A0FB74A-C2D3-4946-9C67-C1B6686F77E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16200000">
            <a:off x="6798408" y="79417"/>
            <a:ext cx="3352834" cy="65421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C3C7ED5-D872-4840-BE06-9A69C3EF45C5}"/>
              </a:ext>
            </a:extLst>
          </p:cNvPr>
          <p:cNvSpPr>
            <a:spLocks noGrp="1"/>
          </p:cNvSpPr>
          <p:nvPr>
            <p:ph type="title"/>
          </p:nvPr>
        </p:nvSpPr>
        <p:spPr>
          <a:xfrm>
            <a:off x="332315" y="1122363"/>
            <a:ext cx="3971220" cy="3249386"/>
          </a:xfrm>
        </p:spPr>
        <p:txBody>
          <a:bodyPr vert="horz" lIns="91440" tIns="45720" rIns="91440" bIns="45720" rtlCol="0" anchor="ctr">
            <a:normAutofit/>
          </a:bodyPr>
          <a:lstStyle/>
          <a:p>
            <a:r>
              <a:rPr lang="en-US" sz="5400" kern="1200" dirty="0">
                <a:solidFill>
                  <a:schemeClr val="bg1"/>
                </a:solidFill>
                <a:latin typeface="+mj-lt"/>
                <a:ea typeface="+mj-ea"/>
                <a:cs typeface="+mj-cs"/>
              </a:rPr>
              <a:t>The core idea is to share</a:t>
            </a:r>
          </a:p>
        </p:txBody>
      </p:sp>
      <p:sp>
        <p:nvSpPr>
          <p:cNvPr id="3" name="Text Placeholder 2">
            <a:extLst>
              <a:ext uri="{FF2B5EF4-FFF2-40B4-BE49-F238E27FC236}">
                <a16:creationId xmlns:a16="http://schemas.microsoft.com/office/drawing/2014/main" id="{664E58BA-1468-4FF6-B47E-723F99FC6E12}"/>
              </a:ext>
            </a:extLst>
          </p:cNvPr>
          <p:cNvSpPr>
            <a:spLocks noGrp="1"/>
          </p:cNvSpPr>
          <p:nvPr>
            <p:ph type="body" idx="1"/>
          </p:nvPr>
        </p:nvSpPr>
        <p:spPr>
          <a:xfrm>
            <a:off x="332314" y="4714874"/>
            <a:ext cx="3971221" cy="1240803"/>
          </a:xfrm>
        </p:spPr>
        <p:txBody>
          <a:bodyPr vert="horz" lIns="91440" tIns="45720" rIns="91440" bIns="45720" rtlCol="0">
            <a:normAutofit/>
          </a:bodyPr>
          <a:lstStyle/>
          <a:p>
            <a:r>
              <a:rPr lang="en-US" sz="1900" kern="1200" dirty="0">
                <a:solidFill>
                  <a:schemeClr val="bg1"/>
                </a:solidFill>
                <a:latin typeface="+mn-lt"/>
                <a:ea typeface="+mn-ea"/>
                <a:cs typeface="+mn-cs"/>
              </a:rPr>
              <a:t>The core idea in Fleetrange is to enable easy sharing of information in exercises and real-life cases and do this in </a:t>
            </a:r>
            <a:r>
              <a:rPr lang="en-US" sz="1900" kern="1200" dirty="0">
                <a:solidFill>
                  <a:schemeClr val="accent6"/>
                </a:solidFill>
                <a:latin typeface="+mn-lt"/>
                <a:ea typeface="+mn-ea"/>
                <a:cs typeface="+mn-cs"/>
              </a:rPr>
              <a:t>device independent formats</a:t>
            </a:r>
            <a:r>
              <a:rPr lang="en-US" sz="1900" kern="1200" dirty="0">
                <a:solidFill>
                  <a:schemeClr val="bg1"/>
                </a:solidFill>
                <a:latin typeface="+mn-lt"/>
                <a:ea typeface="+mn-ea"/>
                <a:cs typeface="+mn-cs"/>
              </a:rPr>
              <a:t>.</a:t>
            </a:r>
          </a:p>
        </p:txBody>
      </p:sp>
    </p:spTree>
    <p:extLst>
      <p:ext uri="{BB962C8B-B14F-4D97-AF65-F5344CB8AC3E}">
        <p14:creationId xmlns:p14="http://schemas.microsoft.com/office/powerpoint/2010/main" val="311100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038CB10-1F5C-4D54-9DF7-12586DE5B0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A5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3ED6512-6858-4552-B699-9A97FE9A4E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6">
            <a:extLst>
              <a:ext uri="{FF2B5EF4-FFF2-40B4-BE49-F238E27FC236}">
                <a16:creationId xmlns:a16="http://schemas.microsoft.com/office/drawing/2014/main" id="{E162F322-7714-45BD-9C54-68265F2F8A3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7547" y="321733"/>
            <a:ext cx="7058306" cy="4107392"/>
          </a:xfrm>
          <a:prstGeom prst="rect">
            <a:avLst/>
          </a:prstGeom>
        </p:spPr>
      </p:pic>
      <p:sp>
        <p:nvSpPr>
          <p:cNvPr id="5" name="Title 4">
            <a:extLst>
              <a:ext uri="{FF2B5EF4-FFF2-40B4-BE49-F238E27FC236}">
                <a16:creationId xmlns:a16="http://schemas.microsoft.com/office/drawing/2014/main" id="{2D3A9D83-482A-417A-BD56-348E9B8C0009}"/>
              </a:ext>
            </a:extLst>
          </p:cNvPr>
          <p:cNvSpPr>
            <a:spLocks noGrp="1"/>
          </p:cNvSpPr>
          <p:nvPr>
            <p:ph type="title"/>
          </p:nvPr>
        </p:nvSpPr>
        <p:spPr>
          <a:xfrm>
            <a:off x="524256" y="4767072"/>
            <a:ext cx="6594189" cy="1625210"/>
          </a:xfrm>
        </p:spPr>
        <p:txBody>
          <a:bodyPr>
            <a:normAutofit/>
          </a:bodyPr>
          <a:lstStyle/>
          <a:p>
            <a:pPr algn="r"/>
            <a:r>
              <a:rPr lang="en-GB" sz="3700" dirty="0">
                <a:solidFill>
                  <a:srgbClr val="FFFFFF"/>
                </a:solidFill>
                <a:latin typeface="+mn-lt"/>
              </a:rPr>
              <a:t>Technology</a:t>
            </a:r>
            <a:br>
              <a:rPr lang="en-GB" sz="3700" dirty="0">
                <a:solidFill>
                  <a:srgbClr val="FFFFFF"/>
                </a:solidFill>
                <a:latin typeface="+mn-lt"/>
              </a:rPr>
            </a:br>
            <a:r>
              <a:rPr lang="en-GB" sz="3700" dirty="0">
                <a:solidFill>
                  <a:srgbClr val="FFFFFF"/>
                </a:solidFill>
                <a:latin typeface="+mn-lt"/>
              </a:rPr>
              <a:t>- </a:t>
            </a:r>
            <a:r>
              <a:rPr lang="en-GB" sz="2400" dirty="0">
                <a:solidFill>
                  <a:srgbClr val="FFFFFF"/>
                </a:solidFill>
                <a:latin typeface="+mn-lt"/>
              </a:rPr>
              <a:t>How to share situational awareness using Cloud</a:t>
            </a:r>
            <a:endParaRPr lang="en-GB" sz="3700" dirty="0">
              <a:solidFill>
                <a:srgbClr val="FFFFFF"/>
              </a:solidFill>
              <a:latin typeface="+mn-lt"/>
            </a:endParaRPr>
          </a:p>
        </p:txBody>
      </p:sp>
      <p:sp>
        <p:nvSpPr>
          <p:cNvPr id="12" name="Content Placeholder 11">
            <a:extLst>
              <a:ext uri="{FF2B5EF4-FFF2-40B4-BE49-F238E27FC236}">
                <a16:creationId xmlns:a16="http://schemas.microsoft.com/office/drawing/2014/main" id="{8B0EFA3B-81B4-44FC-A22F-C72D167DAC52}"/>
              </a:ext>
            </a:extLst>
          </p:cNvPr>
          <p:cNvSpPr>
            <a:spLocks noGrp="1"/>
          </p:cNvSpPr>
          <p:nvPr>
            <p:ph idx="1"/>
          </p:nvPr>
        </p:nvSpPr>
        <p:spPr>
          <a:xfrm>
            <a:off x="8029319" y="917725"/>
            <a:ext cx="3424739" cy="5384752"/>
          </a:xfrm>
        </p:spPr>
        <p:txBody>
          <a:bodyPr anchor="ctr">
            <a:normAutofit/>
          </a:bodyPr>
          <a:lstStyle/>
          <a:p>
            <a:r>
              <a:rPr lang="en-US" sz="1900" dirty="0" err="1">
                <a:solidFill>
                  <a:srgbClr val="FFFFFF"/>
                </a:solidFill>
              </a:rPr>
              <a:t>Utilise</a:t>
            </a:r>
            <a:r>
              <a:rPr lang="en-US" sz="1900" dirty="0">
                <a:solidFill>
                  <a:srgbClr val="FFFFFF"/>
                </a:solidFill>
              </a:rPr>
              <a:t> AIS for ship tracking</a:t>
            </a:r>
          </a:p>
          <a:p>
            <a:r>
              <a:rPr lang="en-US" sz="1900" dirty="0">
                <a:solidFill>
                  <a:srgbClr val="FFFFFF"/>
                </a:solidFill>
              </a:rPr>
              <a:t>Add in tools for marking areas and locations on the map</a:t>
            </a:r>
          </a:p>
          <a:p>
            <a:r>
              <a:rPr lang="en-US" sz="1900" dirty="0">
                <a:solidFill>
                  <a:srgbClr val="FFFFFF"/>
                </a:solidFill>
              </a:rPr>
              <a:t>Supplement with Sentinel-1 SAR-satellite pictures</a:t>
            </a:r>
          </a:p>
          <a:p>
            <a:r>
              <a:rPr lang="en-US" sz="1900" dirty="0">
                <a:solidFill>
                  <a:srgbClr val="FFFFFF"/>
                </a:solidFill>
              </a:rPr>
              <a:t>Put everything in context and on the map</a:t>
            </a:r>
          </a:p>
          <a:p>
            <a:r>
              <a:rPr lang="en-US" sz="1900" dirty="0">
                <a:solidFill>
                  <a:srgbClr val="FFFFFF"/>
                </a:solidFill>
              </a:rPr>
              <a:t>Add in a Case log and Chat</a:t>
            </a:r>
          </a:p>
          <a:p>
            <a:r>
              <a:rPr lang="en-US" sz="1900" dirty="0">
                <a:solidFill>
                  <a:srgbClr val="FFFFFF"/>
                </a:solidFill>
              </a:rPr>
              <a:t>Do all this in the Cloud and create a device independent web-app</a:t>
            </a:r>
          </a:p>
          <a:p>
            <a:r>
              <a:rPr lang="en-US" sz="1900" dirty="0">
                <a:solidFill>
                  <a:srgbClr val="FFFFFF"/>
                </a:solidFill>
              </a:rPr>
              <a:t>Share the picture via simple www-links to everyone</a:t>
            </a:r>
          </a:p>
          <a:p>
            <a:r>
              <a:rPr lang="en-US" sz="1900" dirty="0">
                <a:solidFill>
                  <a:srgbClr val="FFFFFF"/>
                </a:solidFill>
              </a:rPr>
              <a:t>Access with Mobile, iPad, Laptop or big screen</a:t>
            </a:r>
          </a:p>
        </p:txBody>
      </p:sp>
    </p:spTree>
    <p:extLst>
      <p:ext uri="{BB962C8B-B14F-4D97-AF65-F5344CB8AC3E}">
        <p14:creationId xmlns:p14="http://schemas.microsoft.com/office/powerpoint/2010/main" val="904125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432691CC-4AB8-48AF-B822-EBF7F4E9E6C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1407"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D6A8E1B4-B839-4C58-B08A-F0B09458080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25130" y="2909477"/>
            <a:ext cx="4966870" cy="3948522"/>
          </a:xfrm>
          <a:custGeom>
            <a:avLst/>
            <a:gdLst>
              <a:gd name="connsiteX0" fmla="*/ 2748962 w 4966870"/>
              <a:gd name="connsiteY0" fmla="*/ 0 h 3948522"/>
              <a:gd name="connsiteX1" fmla="*/ 4870195 w 4966870"/>
              <a:gd name="connsiteY1" fmla="*/ 1000367 h 3948522"/>
              <a:gd name="connsiteX2" fmla="*/ 4966870 w 4966870"/>
              <a:gd name="connsiteY2" fmla="*/ 1129649 h 3948522"/>
              <a:gd name="connsiteX3" fmla="*/ 4966870 w 4966870"/>
              <a:gd name="connsiteY3" fmla="*/ 3948522 h 3948522"/>
              <a:gd name="connsiteX4" fmla="*/ 278430 w 4966870"/>
              <a:gd name="connsiteY4" fmla="*/ 3948522 h 3948522"/>
              <a:gd name="connsiteX5" fmla="*/ 216027 w 4966870"/>
              <a:gd name="connsiteY5" fmla="*/ 3818982 h 3948522"/>
              <a:gd name="connsiteX6" fmla="*/ 0 w 4966870"/>
              <a:gd name="connsiteY6" fmla="*/ 2748962 h 3948522"/>
              <a:gd name="connsiteX7" fmla="*/ 2748962 w 4966870"/>
              <a:gd name="connsiteY7" fmla="*/ 0 h 394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6870" h="3948522">
                <a:moveTo>
                  <a:pt x="2748962" y="0"/>
                </a:moveTo>
                <a:cubicBezTo>
                  <a:pt x="3602955" y="0"/>
                  <a:pt x="4365995" y="389418"/>
                  <a:pt x="4870195" y="1000367"/>
                </a:cubicBezTo>
                <a:lnTo>
                  <a:pt x="4966870" y="1129649"/>
                </a:lnTo>
                <a:lnTo>
                  <a:pt x="4966870" y="3948522"/>
                </a:lnTo>
                <a:lnTo>
                  <a:pt x="278430" y="3948522"/>
                </a:lnTo>
                <a:lnTo>
                  <a:pt x="216027" y="3818982"/>
                </a:lnTo>
                <a:cubicBezTo>
                  <a:pt x="76922" y="3490101"/>
                  <a:pt x="0" y="3128515"/>
                  <a:pt x="0" y="2748962"/>
                </a:cubicBezTo>
                <a:cubicBezTo>
                  <a:pt x="0" y="1230752"/>
                  <a:pt x="1230752" y="0"/>
                  <a:pt x="274896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id="{93D643E8-E9F0-4970-B05B-5F0A530D838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55999" y="1"/>
            <a:ext cx="4151376" cy="2349401"/>
          </a:xfrm>
          <a:custGeom>
            <a:avLst/>
            <a:gdLst>
              <a:gd name="connsiteX0" fmla="*/ 20101 w 4151376"/>
              <a:gd name="connsiteY0" fmla="*/ 0 h 2349401"/>
              <a:gd name="connsiteX1" fmla="*/ 4131276 w 4151376"/>
              <a:gd name="connsiteY1" fmla="*/ 0 h 2349401"/>
              <a:gd name="connsiteX2" fmla="*/ 4140659 w 4151376"/>
              <a:gd name="connsiteY2" fmla="*/ 61486 h 2349401"/>
              <a:gd name="connsiteX3" fmla="*/ 4151376 w 4151376"/>
              <a:gd name="connsiteY3" fmla="*/ 273713 h 2349401"/>
              <a:gd name="connsiteX4" fmla="*/ 2075688 w 4151376"/>
              <a:gd name="connsiteY4" fmla="*/ 2349401 h 2349401"/>
              <a:gd name="connsiteX5" fmla="*/ 0 w 4151376"/>
              <a:gd name="connsiteY5" fmla="*/ 273713 h 2349401"/>
              <a:gd name="connsiteX6" fmla="*/ 10717 w 4151376"/>
              <a:gd name="connsiteY6" fmla="*/ 61486 h 234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pic>
        <p:nvPicPr>
          <p:cNvPr id="2050" name="Picture 2" descr="C:\Users\rane7\AppData\Local\Temp\SNAGHTML2d822d5.PNG">
            <a:extLst>
              <a:ext uri="{FF2B5EF4-FFF2-40B4-BE49-F238E27FC236}">
                <a16:creationId xmlns:a16="http://schemas.microsoft.com/office/drawing/2014/main" id="{B72DCED1-8EC7-4DF1-A5CC-94AB12D054F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934" t="-25929"/>
          <a:stretch/>
        </p:blipFill>
        <p:spPr bwMode="auto">
          <a:xfrm>
            <a:off x="7390912" y="3075259"/>
            <a:ext cx="4801088" cy="3782741"/>
          </a:xfrm>
          <a:custGeom>
            <a:avLst/>
            <a:gdLst>
              <a:gd name="connsiteX0" fmla="*/ 2583180 w 4801088"/>
              <a:gd name="connsiteY0" fmla="*/ 0 h 3782741"/>
              <a:gd name="connsiteX1" fmla="*/ 4725194 w 4801088"/>
              <a:gd name="connsiteY1" fmla="*/ 1138900 h 3782741"/>
              <a:gd name="connsiteX2" fmla="*/ 4801088 w 4801088"/>
              <a:gd name="connsiteY2" fmla="*/ 1263826 h 3782741"/>
              <a:gd name="connsiteX3" fmla="*/ 4801088 w 4801088"/>
              <a:gd name="connsiteY3" fmla="*/ 3782741 h 3782741"/>
              <a:gd name="connsiteX4" fmla="*/ 296488 w 4801088"/>
              <a:gd name="connsiteY4" fmla="*/ 3782741 h 3782741"/>
              <a:gd name="connsiteX5" fmla="*/ 202999 w 4801088"/>
              <a:gd name="connsiteY5" fmla="*/ 3588671 h 3782741"/>
              <a:gd name="connsiteX6" fmla="*/ 0 w 4801088"/>
              <a:gd name="connsiteY6" fmla="*/ 2583180 h 3782741"/>
              <a:gd name="connsiteX7" fmla="*/ 2583180 w 4801088"/>
              <a:gd name="connsiteY7" fmla="*/ 0 h 378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1088" h="3782741">
                <a:moveTo>
                  <a:pt x="2583180" y="0"/>
                </a:moveTo>
                <a:cubicBezTo>
                  <a:pt x="3474837" y="0"/>
                  <a:pt x="4260977" y="451769"/>
                  <a:pt x="4725194" y="1138900"/>
                </a:cubicBezTo>
                <a:lnTo>
                  <a:pt x="4801088" y="1263826"/>
                </a:lnTo>
                <a:lnTo>
                  <a:pt x="4801088" y="3782741"/>
                </a:lnTo>
                <a:lnTo>
                  <a:pt x="296488" y="3782741"/>
                </a:lnTo>
                <a:lnTo>
                  <a:pt x="202999" y="3588671"/>
                </a:lnTo>
                <a:cubicBezTo>
                  <a:pt x="72283" y="3279623"/>
                  <a:pt x="0" y="2939843"/>
                  <a:pt x="0" y="2583180"/>
                </a:cubicBezTo>
                <a:cubicBezTo>
                  <a:pt x="0" y="1156529"/>
                  <a:pt x="1156529" y="0"/>
                  <a:pt x="2583180" y="0"/>
                </a:cubicBezTo>
                <a:close/>
              </a:path>
            </a:pathLst>
          </a:cu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69653E5C-A5E9-4DF0-8063-8332E84B4ED0}"/>
              </a:ext>
            </a:extLst>
          </p:cNvPr>
          <p:cNvSpPr>
            <a:spLocks noGrp="1"/>
          </p:cNvSpPr>
          <p:nvPr>
            <p:ph type="title"/>
          </p:nvPr>
        </p:nvSpPr>
        <p:spPr>
          <a:xfrm>
            <a:off x="801098" y="1396289"/>
            <a:ext cx="5277333" cy="1325563"/>
          </a:xfrm>
        </p:spPr>
        <p:txBody>
          <a:bodyPr vert="horz" lIns="91440" tIns="45720" rIns="91440" bIns="45720" rtlCol="0">
            <a:normAutofit fontScale="90000"/>
          </a:bodyPr>
          <a:lstStyle/>
          <a:p>
            <a:r>
              <a:rPr lang="en-US" dirty="0">
                <a:latin typeface="+mj-lt"/>
                <a:ea typeface="+mj-ea"/>
                <a:cs typeface="+mj-cs"/>
              </a:rPr>
              <a:t>All starts with a Landing-page and Twitter</a:t>
            </a:r>
          </a:p>
        </p:txBody>
      </p:sp>
      <p:sp>
        <p:nvSpPr>
          <p:cNvPr id="14" name="Content Placeholder 9">
            <a:extLst>
              <a:ext uri="{FF2B5EF4-FFF2-40B4-BE49-F238E27FC236}">
                <a16:creationId xmlns:a16="http://schemas.microsoft.com/office/drawing/2014/main" id="{F74C159E-86C5-4DC4-A84F-62FED488B349}"/>
              </a:ext>
            </a:extLst>
          </p:cNvPr>
          <p:cNvSpPr>
            <a:spLocks noGrp="1"/>
          </p:cNvSpPr>
          <p:nvPr>
            <p:ph idx="1"/>
          </p:nvPr>
        </p:nvSpPr>
        <p:spPr>
          <a:xfrm>
            <a:off x="805543" y="2871982"/>
            <a:ext cx="5272888" cy="3181684"/>
          </a:xfrm>
        </p:spPr>
        <p:txBody>
          <a:bodyPr vert="horz" lIns="91440" tIns="45720" rIns="91440" bIns="45720" rtlCol="0" anchor="t">
            <a:normAutofit/>
          </a:bodyPr>
          <a:lstStyle/>
          <a:p>
            <a:pPr marL="0" indent="0">
              <a:buNone/>
            </a:pPr>
            <a:r>
              <a:rPr lang="en-US" sz="2000" dirty="0">
                <a:latin typeface="+mn-lt"/>
                <a:ea typeface="+mn-ea"/>
                <a:cs typeface="+mn-cs"/>
              </a:rPr>
              <a:t>The Landing-page is published a week in advance to let observers get acquainted with the idea of a shared and easily accessible situational picture.</a:t>
            </a:r>
          </a:p>
          <a:p>
            <a:pPr marL="0" indent="0">
              <a:buNone/>
            </a:pPr>
            <a:endParaRPr lang="en-US" sz="2000" dirty="0">
              <a:latin typeface="+mn-lt"/>
              <a:ea typeface="+mn-ea"/>
              <a:cs typeface="+mn-cs"/>
            </a:endParaRPr>
          </a:p>
          <a:p>
            <a:pPr marL="0" indent="0">
              <a:buNone/>
            </a:pPr>
            <a:r>
              <a:rPr lang="en-US" sz="2000" dirty="0">
                <a:latin typeface="+mn-lt"/>
                <a:ea typeface="+mn-ea"/>
                <a:cs typeface="+mn-cs"/>
              </a:rPr>
              <a:t>Twitter and other Social Media channels are used to tell everyone about the event and the option to follow it LIVE.</a:t>
            </a:r>
          </a:p>
        </p:txBody>
      </p:sp>
    </p:spTree>
    <p:extLst>
      <p:ext uri="{BB962C8B-B14F-4D97-AF65-F5344CB8AC3E}">
        <p14:creationId xmlns:p14="http://schemas.microsoft.com/office/powerpoint/2010/main" val="301815334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9" name="Rectangle 131">
            <a:extLst>
              <a:ext uri="{FF2B5EF4-FFF2-40B4-BE49-F238E27FC236}">
                <a16:creationId xmlns:a16="http://schemas.microsoft.com/office/drawing/2014/main" id="{61445B8C-D724-4F73-AB77-3CCE4E822C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20963"/>
            <a:ext cx="4657345" cy="6816065"/>
          </a:xfrm>
          <a:prstGeom prst="rect">
            <a:avLst/>
          </a:prstGeom>
          <a:solidFill>
            <a:schemeClr val="bg1">
              <a:lumMod val="95000"/>
              <a:lumOff val="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cxnSp>
        <p:nvCxnSpPr>
          <p:cNvPr id="140" name="Straight Connector 133">
            <a:extLst>
              <a:ext uri="{FF2B5EF4-FFF2-40B4-BE49-F238E27FC236}">
                <a16:creationId xmlns:a16="http://schemas.microsoft.com/office/drawing/2014/main" id="{99905336-A7CD-4C75-9E77-C704674F404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73347" y="3429000"/>
            <a:ext cx="1597456" cy="0"/>
          </a:xfrm>
          <a:prstGeom prst="line">
            <a:avLst/>
          </a:prstGeom>
          <a:ln w="50800">
            <a:solidFill>
              <a:schemeClr val="bg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483641D-02D8-42F3-866E-B25B90B6E362}"/>
              </a:ext>
            </a:extLst>
          </p:cNvPr>
          <p:cNvPicPr>
            <a:picLocks noChangeAspect="1"/>
          </p:cNvPicPr>
          <p:nvPr/>
        </p:nvPicPr>
        <p:blipFill rotWithShape="1">
          <a:blip r:embed="rId2"/>
          <a:srcRect l="12160" t="12160" r="36224" b="36224"/>
          <a:stretch/>
        </p:blipFill>
        <p:spPr>
          <a:xfrm>
            <a:off x="7987414" y="342696"/>
            <a:ext cx="3769322" cy="2779875"/>
          </a:xfrm>
          <a:prstGeom prst="rect">
            <a:avLst/>
          </a:prstGeom>
        </p:spPr>
      </p:pic>
      <p:pic>
        <p:nvPicPr>
          <p:cNvPr id="16" name="Picture 15">
            <a:extLst>
              <a:ext uri="{FF2B5EF4-FFF2-40B4-BE49-F238E27FC236}">
                <a16:creationId xmlns:a16="http://schemas.microsoft.com/office/drawing/2014/main" id="{34F16021-2798-485B-9CE7-7A302D862168}"/>
              </a:ext>
            </a:extLst>
          </p:cNvPr>
          <p:cNvPicPr>
            <a:picLocks noChangeAspect="1"/>
          </p:cNvPicPr>
          <p:nvPr/>
        </p:nvPicPr>
        <p:blipFill rotWithShape="1">
          <a:blip r:embed="rId3"/>
          <a:srcRect l="4751" t="4751" r="11274" b="11273"/>
          <a:stretch/>
        </p:blipFill>
        <p:spPr>
          <a:xfrm>
            <a:off x="8043211" y="3735414"/>
            <a:ext cx="3657728" cy="2779874"/>
          </a:xfrm>
          <a:prstGeom prst="rect">
            <a:avLst/>
          </a:prstGeom>
        </p:spPr>
      </p:pic>
      <p:sp>
        <p:nvSpPr>
          <p:cNvPr id="2" name="Title 1">
            <a:extLst>
              <a:ext uri="{FF2B5EF4-FFF2-40B4-BE49-F238E27FC236}">
                <a16:creationId xmlns:a16="http://schemas.microsoft.com/office/drawing/2014/main" id="{2E6155AE-5FDA-4442-9BA3-E7B0C25FC253}"/>
              </a:ext>
            </a:extLst>
          </p:cNvPr>
          <p:cNvSpPr>
            <a:spLocks noGrp="1"/>
          </p:cNvSpPr>
          <p:nvPr>
            <p:ph type="title"/>
          </p:nvPr>
        </p:nvSpPr>
        <p:spPr>
          <a:xfrm>
            <a:off x="801098" y="1396289"/>
            <a:ext cx="6387102" cy="1325563"/>
          </a:xfrm>
        </p:spPr>
        <p:txBody>
          <a:bodyPr vert="horz" lIns="91440" tIns="45720" rIns="91440" bIns="45720" rtlCol="0">
            <a:normAutofit/>
          </a:bodyPr>
          <a:lstStyle/>
          <a:p>
            <a:r>
              <a:rPr lang="en-US">
                <a:latin typeface="+mn-lt"/>
                <a:ea typeface="+mj-ea"/>
                <a:cs typeface="+mj-cs"/>
              </a:rPr>
              <a:t>Then some preparations</a:t>
            </a:r>
          </a:p>
        </p:txBody>
      </p:sp>
      <p:sp>
        <p:nvSpPr>
          <p:cNvPr id="108" name="Content Placeholder 107">
            <a:extLst>
              <a:ext uri="{FF2B5EF4-FFF2-40B4-BE49-F238E27FC236}">
                <a16:creationId xmlns:a16="http://schemas.microsoft.com/office/drawing/2014/main" id="{8FB16394-C115-42AC-8271-FE9234A5EDAA}"/>
              </a:ext>
            </a:extLst>
          </p:cNvPr>
          <p:cNvSpPr>
            <a:spLocks noGrp="1"/>
          </p:cNvSpPr>
          <p:nvPr>
            <p:ph idx="1"/>
          </p:nvPr>
        </p:nvSpPr>
        <p:spPr>
          <a:xfrm>
            <a:off x="805542" y="2721852"/>
            <a:ext cx="6382657" cy="3793436"/>
          </a:xfrm>
        </p:spPr>
        <p:txBody>
          <a:bodyPr anchor="t">
            <a:normAutofit/>
          </a:bodyPr>
          <a:lstStyle/>
          <a:p>
            <a:r>
              <a:rPr lang="en-US" sz="2000" dirty="0">
                <a:latin typeface="+mn-lt"/>
              </a:rPr>
              <a:t>We added in two virtual ships “</a:t>
            </a:r>
            <a:r>
              <a:rPr lang="en-US" sz="2000" dirty="0" err="1">
                <a:latin typeface="+mn-lt"/>
              </a:rPr>
              <a:t>Ahto</a:t>
            </a:r>
            <a:r>
              <a:rPr lang="en-US" sz="2000" dirty="0">
                <a:latin typeface="+mn-lt"/>
              </a:rPr>
              <a:t>” and “</a:t>
            </a:r>
            <a:r>
              <a:rPr lang="en-US" sz="2000" dirty="0" err="1">
                <a:latin typeface="+mn-lt"/>
              </a:rPr>
              <a:t>Seili</a:t>
            </a:r>
            <a:r>
              <a:rPr lang="en-US" sz="2000" dirty="0">
                <a:latin typeface="+mn-lt"/>
              </a:rPr>
              <a:t>”. These were stationary during the exercise, but they could also have been simulated to be moving and operating. </a:t>
            </a:r>
          </a:p>
          <a:p>
            <a:r>
              <a:rPr lang="en-US" sz="2000" dirty="0">
                <a:latin typeface="+mn-lt"/>
              </a:rPr>
              <a:t>These types of targets act similar to Virtual AIS </a:t>
            </a:r>
            <a:r>
              <a:rPr lang="en-US" sz="2000" dirty="0" err="1">
                <a:latin typeface="+mn-lt"/>
              </a:rPr>
              <a:t>AtoN’s</a:t>
            </a:r>
            <a:r>
              <a:rPr lang="en-US" sz="2000" dirty="0">
                <a:latin typeface="+mn-lt"/>
              </a:rPr>
              <a:t> (Aids to Navigation), which the VTS (Vessel Traffic Services) uses for displaying temporary or virtual AIS-targets</a:t>
            </a:r>
          </a:p>
          <a:p>
            <a:r>
              <a:rPr lang="en-US" sz="2000" dirty="0">
                <a:latin typeface="+mn-lt"/>
              </a:rPr>
              <a:t>We also added in the Accident-location (Red star) and the estimated oil spill area. These are added to the system as standard </a:t>
            </a:r>
            <a:r>
              <a:rPr lang="en-US" sz="2000" dirty="0" err="1">
                <a:latin typeface="+mn-lt"/>
              </a:rPr>
              <a:t>geojson</a:t>
            </a:r>
            <a:r>
              <a:rPr lang="en-US" sz="2000" dirty="0">
                <a:latin typeface="+mn-lt"/>
              </a:rPr>
              <a:t>-objects and anyone can also download the object directly from the Case log</a:t>
            </a:r>
          </a:p>
          <a:p>
            <a:endParaRPr lang="en-US" sz="2000" dirty="0">
              <a:latin typeface="+mn-lt"/>
            </a:endParaRPr>
          </a:p>
        </p:txBody>
      </p:sp>
    </p:spTree>
    <p:extLst>
      <p:ext uri="{BB962C8B-B14F-4D97-AF65-F5344CB8AC3E}">
        <p14:creationId xmlns:p14="http://schemas.microsoft.com/office/powerpoint/2010/main" val="86293391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8" name="Content Placeholder 4" descr="A close up of a map&#10;&#10;Description generated with very high confidence">
            <a:extLst>
              <a:ext uri="{FF2B5EF4-FFF2-40B4-BE49-F238E27FC236}">
                <a16:creationId xmlns:a16="http://schemas.microsoft.com/office/drawing/2014/main" id="{91CC8B1C-2BBD-4D5D-9C61-C310D570DB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6095999" y="-681"/>
            <a:ext cx="6096001" cy="4253215"/>
          </a:xfrm>
          <a:prstGeom prst="rect">
            <a:avLst/>
          </a:prstGeom>
        </p:spPr>
      </p:pic>
      <p:pic>
        <p:nvPicPr>
          <p:cNvPr id="7" name="Picture 6" descr="A picture containing sky, outdoor, transport&#10;&#10;Description generated with very high confidence">
            <a:extLst>
              <a:ext uri="{FF2B5EF4-FFF2-40B4-BE49-F238E27FC236}">
                <a16:creationId xmlns:a16="http://schemas.microsoft.com/office/drawing/2014/main" id="{052EE3A3-F48C-4E96-B09E-8C57F7EE97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6095974" cy="4252522"/>
          </a:xfrm>
          <a:prstGeom prst="rect">
            <a:avLst/>
          </a:prstGeom>
        </p:spPr>
      </p:pic>
      <p:cxnSp>
        <p:nvCxnSpPr>
          <p:cNvPr id="27" name="Straight Connector 26">
            <a:extLst>
              <a:ext uri="{FF2B5EF4-FFF2-40B4-BE49-F238E27FC236}">
                <a16:creationId xmlns:a16="http://schemas.microsoft.com/office/drawing/2014/main" id="{EBAD6A72-88E8-42F7-88B9-CAF744536BE4}"/>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800968E-0A99-46C4-A9B2-6A63AC66F4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D0A06E-A69E-4183-9896-A3ED91F5BA94}"/>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6000" kern="1200" dirty="0">
                <a:solidFill>
                  <a:schemeClr val="tx1"/>
                </a:solidFill>
                <a:latin typeface="+mj-lt"/>
                <a:ea typeface="+mj-ea"/>
                <a:cs typeface="+mj-cs"/>
              </a:rPr>
              <a:t>Exercise starts</a:t>
            </a:r>
          </a:p>
        </p:txBody>
      </p:sp>
      <p:sp>
        <p:nvSpPr>
          <p:cNvPr id="10" name="Content Placeholder 9">
            <a:extLst>
              <a:ext uri="{FF2B5EF4-FFF2-40B4-BE49-F238E27FC236}">
                <a16:creationId xmlns:a16="http://schemas.microsoft.com/office/drawing/2014/main" id="{FF6C96F0-D27C-4507-8C7C-18674C0C2E07}"/>
              </a:ext>
            </a:extLst>
          </p:cNvPr>
          <p:cNvSpPr>
            <a:spLocks noGrp="1"/>
          </p:cNvSpPr>
          <p:nvPr>
            <p:ph idx="1"/>
          </p:nvPr>
        </p:nvSpPr>
        <p:spPr>
          <a:xfrm>
            <a:off x="609600" y="5702709"/>
            <a:ext cx="10923638" cy="521109"/>
          </a:xfrm>
        </p:spPr>
        <p:txBody>
          <a:bodyPr vert="horz" lIns="91440" tIns="45720" rIns="91440" bIns="45720" rtlCol="0">
            <a:normAutofit/>
          </a:bodyPr>
          <a:lstStyle/>
          <a:p>
            <a:pPr marL="0" indent="0">
              <a:buNone/>
            </a:pPr>
            <a:r>
              <a:rPr lang="en-US" sz="2400" kern="1200" dirty="0">
                <a:solidFill>
                  <a:schemeClr val="tx1"/>
                </a:solidFill>
                <a:latin typeface="+mn-lt"/>
                <a:ea typeface="+mn-ea"/>
                <a:cs typeface="+mn-cs"/>
              </a:rPr>
              <a:t>Louhi, KBV 181 and Turva depart from the Port of Oulu towards the exercise area</a:t>
            </a:r>
          </a:p>
        </p:txBody>
      </p:sp>
    </p:spTree>
    <p:extLst>
      <p:ext uri="{BB962C8B-B14F-4D97-AF65-F5344CB8AC3E}">
        <p14:creationId xmlns:p14="http://schemas.microsoft.com/office/powerpoint/2010/main" val="245169958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6" name="Content Placeholder 4">
            <a:extLst>
              <a:ext uri="{FF2B5EF4-FFF2-40B4-BE49-F238E27FC236}">
                <a16:creationId xmlns:a16="http://schemas.microsoft.com/office/drawing/2014/main" id="{603372A3-1390-42B8-A1B9-1E438E924672}"/>
              </a:ext>
            </a:extLst>
          </p:cNvPr>
          <p:cNvPicPr>
            <a:picLocks noChangeAspect="1"/>
          </p:cNvPicPr>
          <p:nvPr/>
        </p:nvPicPr>
        <p:blipFill>
          <a:blip r:embed="rId2"/>
          <a:stretch>
            <a:fillRect/>
          </a:stretch>
        </p:blipFill>
        <p:spPr>
          <a:xfrm>
            <a:off x="-4199" y="-2007"/>
            <a:ext cx="12195568" cy="6860008"/>
          </a:xfrm>
          <a:prstGeom prst="rect">
            <a:avLst/>
          </a:prstGeom>
        </p:spPr>
      </p:pic>
      <p:sp>
        <p:nvSpPr>
          <p:cNvPr id="34" name="Freeform: Shape 12">
            <a:extLst>
              <a:ext uri="{FF2B5EF4-FFF2-40B4-BE49-F238E27FC236}">
                <a16:creationId xmlns:a16="http://schemas.microsoft.com/office/drawing/2014/main" id="{E862BE82-D00D-42C1-BF16-93AA37870C3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5" name="Freeform: Shape 14">
            <a:extLst>
              <a:ext uri="{FF2B5EF4-FFF2-40B4-BE49-F238E27FC236}">
                <a16:creationId xmlns:a16="http://schemas.microsoft.com/office/drawing/2014/main" id="{F6D92C2D-1D3D-4974-918C-06579FB354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 name="Title 1">
            <a:extLst>
              <a:ext uri="{FF2B5EF4-FFF2-40B4-BE49-F238E27FC236}">
                <a16:creationId xmlns:a16="http://schemas.microsoft.com/office/drawing/2014/main" id="{71038CD1-B89B-4BCC-969E-B69F4CEA8E9C}"/>
              </a:ext>
            </a:extLst>
          </p:cNvPr>
          <p:cNvSpPr>
            <a:spLocks noGrp="1"/>
          </p:cNvSpPr>
          <p:nvPr>
            <p:ph type="title"/>
          </p:nvPr>
        </p:nvSpPr>
        <p:spPr>
          <a:xfrm>
            <a:off x="750242" y="632990"/>
            <a:ext cx="4062643" cy="1043409"/>
          </a:xfrm>
        </p:spPr>
        <p:txBody>
          <a:bodyPr>
            <a:normAutofit/>
          </a:bodyPr>
          <a:lstStyle/>
          <a:p>
            <a:r>
              <a:rPr lang="en-GB" sz="3300" dirty="0">
                <a:latin typeface="+mn-lt"/>
              </a:rPr>
              <a:t>Off we go!</a:t>
            </a:r>
          </a:p>
        </p:txBody>
      </p:sp>
      <p:sp>
        <p:nvSpPr>
          <p:cNvPr id="37" name="Content Placeholder 9">
            <a:extLst>
              <a:ext uri="{FF2B5EF4-FFF2-40B4-BE49-F238E27FC236}">
                <a16:creationId xmlns:a16="http://schemas.microsoft.com/office/drawing/2014/main" id="{3E88BC22-AC43-4EB6-83E1-E5A29122FB21}"/>
              </a:ext>
            </a:extLst>
          </p:cNvPr>
          <p:cNvSpPr>
            <a:spLocks noGrp="1"/>
          </p:cNvSpPr>
          <p:nvPr>
            <p:ph idx="1"/>
          </p:nvPr>
        </p:nvSpPr>
        <p:spPr>
          <a:xfrm>
            <a:off x="518474" y="1774372"/>
            <a:ext cx="4064409" cy="2754086"/>
          </a:xfrm>
        </p:spPr>
        <p:txBody>
          <a:bodyPr anchor="t">
            <a:normAutofit lnSpcReduction="10000"/>
          </a:bodyPr>
          <a:lstStyle/>
          <a:p>
            <a:r>
              <a:rPr lang="en-US" sz="2400" dirty="0">
                <a:latin typeface="+mn-lt"/>
              </a:rPr>
              <a:t>Louhi is equipped with IoT technology and a camera to give the viewer a better “feeling” about the conditions</a:t>
            </a:r>
          </a:p>
          <a:p>
            <a:r>
              <a:rPr lang="en-US" sz="2400" dirty="0">
                <a:latin typeface="+mn-lt"/>
              </a:rPr>
              <a:t>The Case log describes the main event in short text format</a:t>
            </a:r>
          </a:p>
        </p:txBody>
      </p:sp>
    </p:spTree>
    <p:extLst>
      <p:ext uri="{BB962C8B-B14F-4D97-AF65-F5344CB8AC3E}">
        <p14:creationId xmlns:p14="http://schemas.microsoft.com/office/powerpoint/2010/main" val="1176386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484C35E9-1F5E-4C8A-ADF1-B98D7289E1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200" y="1904281"/>
            <a:ext cx="6233160" cy="4272681"/>
          </a:xfrm>
          <a:prstGeom prst="rect">
            <a:avLst/>
          </a:prstGeom>
        </p:spPr>
      </p:pic>
      <p:sp>
        <p:nvSpPr>
          <p:cNvPr id="2" name="Title 1">
            <a:extLst>
              <a:ext uri="{FF2B5EF4-FFF2-40B4-BE49-F238E27FC236}">
                <a16:creationId xmlns:a16="http://schemas.microsoft.com/office/drawing/2014/main" id="{2BA3177A-6140-482D-9633-9D792BBC93CA}"/>
              </a:ext>
            </a:extLst>
          </p:cNvPr>
          <p:cNvSpPr>
            <a:spLocks noGrp="1"/>
          </p:cNvSpPr>
          <p:nvPr>
            <p:ph type="title"/>
          </p:nvPr>
        </p:nvSpPr>
        <p:spPr>
          <a:xfrm>
            <a:off x="838200" y="365125"/>
            <a:ext cx="10515600" cy="1325563"/>
          </a:xfrm>
        </p:spPr>
        <p:txBody>
          <a:bodyPr>
            <a:normAutofit/>
          </a:bodyPr>
          <a:lstStyle/>
          <a:p>
            <a:r>
              <a:rPr lang="en-GB" dirty="0"/>
              <a:t>Adding more data to the picture</a:t>
            </a:r>
          </a:p>
        </p:txBody>
      </p:sp>
      <p:sp>
        <p:nvSpPr>
          <p:cNvPr id="9" name="Content Placeholder 8">
            <a:extLst>
              <a:ext uri="{FF2B5EF4-FFF2-40B4-BE49-F238E27FC236}">
                <a16:creationId xmlns:a16="http://schemas.microsoft.com/office/drawing/2014/main" id="{A00220FF-AD99-4D5D-B6F3-013750FBD1E0}"/>
              </a:ext>
            </a:extLst>
          </p:cNvPr>
          <p:cNvSpPr>
            <a:spLocks noGrp="1"/>
          </p:cNvSpPr>
          <p:nvPr>
            <p:ph idx="1"/>
          </p:nvPr>
        </p:nvSpPr>
        <p:spPr>
          <a:xfrm>
            <a:off x="7552944" y="1904281"/>
            <a:ext cx="3800856" cy="4272682"/>
          </a:xfrm>
        </p:spPr>
        <p:txBody>
          <a:bodyPr>
            <a:normAutofit/>
          </a:bodyPr>
          <a:lstStyle/>
          <a:p>
            <a:r>
              <a:rPr lang="en-US" sz="2000" dirty="0"/>
              <a:t>Users get easy access to additional information, such as weather and ice conditions</a:t>
            </a:r>
          </a:p>
          <a:p>
            <a:r>
              <a:rPr lang="en-US" sz="2000" dirty="0"/>
              <a:t>Other ship targets include also more detailed information</a:t>
            </a:r>
          </a:p>
          <a:p>
            <a:r>
              <a:rPr lang="en-US" sz="2000" dirty="0"/>
              <a:t>The case viewer features </a:t>
            </a:r>
            <a:r>
              <a:rPr lang="en-US" sz="2000" dirty="0" err="1"/>
              <a:t>Transas</a:t>
            </a:r>
            <a:r>
              <a:rPr lang="en-US" sz="2000" dirty="0"/>
              <a:t> nautical charts to give the User an even better understanding of the area and its characteristics </a:t>
            </a:r>
          </a:p>
        </p:txBody>
      </p:sp>
    </p:spTree>
    <p:extLst>
      <p:ext uri="{BB962C8B-B14F-4D97-AF65-F5344CB8AC3E}">
        <p14:creationId xmlns:p14="http://schemas.microsoft.com/office/powerpoint/2010/main" val="38022954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3964</TotalTime>
  <Words>691</Words>
  <Application>Microsoft Office PowerPoint</Application>
  <PresentationFormat>Widescreen</PresentationFormat>
  <Paragraphs>56</Paragraphs>
  <Slides>15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Arial Unicode MS</vt:lpstr>
      <vt:lpstr>Calibri</vt:lpstr>
      <vt:lpstr>Calibri Light</vt:lpstr>
      <vt:lpstr>Lato</vt:lpstr>
      <vt:lpstr>Times New Roman</vt:lpstr>
      <vt:lpstr>Office Theme</vt:lpstr>
      <vt:lpstr>PowerPoint Presentation</vt:lpstr>
      <vt:lpstr>Scenario</vt:lpstr>
      <vt:lpstr>The core idea is to share</vt:lpstr>
      <vt:lpstr>Technology - How to share situational awareness using Cloud</vt:lpstr>
      <vt:lpstr>All starts with a Landing-page and Twitter</vt:lpstr>
      <vt:lpstr>Then some preparations</vt:lpstr>
      <vt:lpstr>Exercise starts</vt:lpstr>
      <vt:lpstr>Off we go!</vt:lpstr>
      <vt:lpstr>Adding more data to the picture</vt:lpstr>
      <vt:lpstr>Arriving at the area</vt:lpstr>
      <vt:lpstr>The Arctic equipment</vt:lpstr>
      <vt:lpstr>The situational picture includes various components, such as live-video feed, various types of maps as well as Sentinel-1 SAR-satellite (Synthetic Aperture Radar) pictures</vt:lpstr>
      <vt:lpstr>The Case log and BORIS data</vt:lpstr>
      <vt:lpstr>Wrapping up the exercise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Fleetrange RESPONSE</dc:title>
  <dc:creator>henrik@fleetrange.com</dc:creator>
  <cp:lastModifiedBy>Henrik Ramm-Schmidt</cp:lastModifiedBy>
  <cp:revision>81</cp:revision>
  <cp:lastPrinted>2017-08-25T23:10:32Z</cp:lastPrinted>
  <dcterms:created xsi:type="dcterms:W3CDTF">2017-08-18T15:32:27Z</dcterms:created>
  <dcterms:modified xsi:type="dcterms:W3CDTF">2018-03-08T05:58:51Z</dcterms:modified>
</cp:coreProperties>
</file>